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veat" pitchFamily="2" charset="0"/>
      <p:regular r:id="rId17"/>
      <p:bold r:id="rId18"/>
    </p:embeddedFont>
    <p:embeddedFont>
      <p:font typeface="Playfair Display" pitchFamily="2" charset="77"/>
      <p:regular r:id="rId19"/>
      <p:bold r:id="rId20"/>
      <p:italic r:id="rId21"/>
      <p:boldItalic r:id="rId22"/>
    </p:embeddedFont>
    <p:embeddedFont>
      <p:font typeface="Trebuchet MS" panose="020B0703020202090204" pitchFamily="34" charset="0"/>
      <p:regular r:id="rId23"/>
      <p:bold r:id="rId24"/>
      <p: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5307">
          <p15:clr>
            <a:srgbClr val="000000"/>
          </p15:clr>
        </p15:guide>
        <p15:guide id="2" pos="453">
          <p15:clr>
            <a:srgbClr val="000000"/>
          </p15:clr>
        </p15:guide>
        <p15:guide id="3" orient="horz" pos="339">
          <p15:clr>
            <a:srgbClr val="000000"/>
          </p15:clr>
        </p15:guide>
        <p15:guide id="4" orient="horz" pos="2901">
          <p15:clr>
            <a:srgbClr val="000000"/>
          </p15:clr>
        </p15:guide>
        <p15:guide id="5" orient="horz" pos="482">
          <p15:clr>
            <a:srgbClr val="000000"/>
          </p15:clr>
        </p15:guide>
        <p15:guide id="6" pos="2880">
          <p15:clr>
            <a:srgbClr val="000000"/>
          </p15:clr>
        </p15:guide>
        <p15:guide id="7" orient="horz" pos="2605">
          <p15:clr>
            <a:srgbClr val="000000"/>
          </p15:clr>
        </p15:guide>
        <p15:guide id="8" pos="506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6" roundtripDataSignature="AMtx7mhpW749GXtL9ZSj1EA01JshuETpW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09"/>
  </p:normalViewPr>
  <p:slideViewPr>
    <p:cSldViewPr snapToGrid="0">
      <p:cViewPr varScale="1">
        <p:scale>
          <a:sx n="148" d="100"/>
          <a:sy n="148" d="100"/>
        </p:scale>
        <p:origin x="600" y="176"/>
      </p:cViewPr>
      <p:guideLst>
        <p:guide pos="5307"/>
        <p:guide pos="453"/>
        <p:guide orient="horz" pos="339"/>
        <p:guide orient="horz" pos="2901"/>
        <p:guide orient="horz" pos="482"/>
        <p:guide pos="2880"/>
        <p:guide orient="horz" pos="2605"/>
        <p:guide pos="50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0" name="Google Shape;10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a16d489c0c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ga16d489c0c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a9db806de5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ga9db806de5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a9db806de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ga9db806de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" type="titleOnly">
  <p:cSld name="TITLE_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_WITH_CAPTION_TEXT" type="objTx">
  <p:cSld name="OBJECT_WITH_CAPTIO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3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75" name="Google Shape;75;p23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_WITH_CAPTION_TEXT" type="picTx">
  <p:cSld name="PICTURE_WITH_CAPTION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4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24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3" name="Google Shape;83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_TEXT" type="vertTx">
  <p:cSld name="VERTICAL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5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_TITLE_AND_VERTICAL_TEXT" type="vertTitleAndTx">
  <p:cSld name="VERTICAL_TITLE_AND_VERTICAL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6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6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title"/>
          </p:nvPr>
        </p:nvSpPr>
        <p:spPr>
          <a:xfrm>
            <a:off x="719750" y="445025"/>
            <a:ext cx="7704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body" idx="1"/>
          </p:nvPr>
        </p:nvSpPr>
        <p:spPr>
          <a:xfrm>
            <a:off x="719750" y="1152475"/>
            <a:ext cx="7704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1000"/>
              <a:buFont typeface="Josefin Slab SemiBold"/>
              <a:buChar char="●"/>
              <a:defRPr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1200"/>
              <a:buFont typeface="Josefin Slab SemiBold"/>
              <a:buChar char="○"/>
              <a:defRPr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C343D"/>
              </a:buClr>
              <a:buSzPts val="1200"/>
              <a:buFont typeface="Josefin Slab SemiBold"/>
              <a:buChar char="■"/>
              <a:defRPr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C343D"/>
              </a:buClr>
              <a:buSzPts val="1200"/>
              <a:buFont typeface="Josefin Slab SemiBold"/>
              <a:buChar char="●"/>
              <a:defRPr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C343D"/>
              </a:buClr>
              <a:buSzPts val="1200"/>
              <a:buFont typeface="Josefin Slab SemiBold"/>
              <a:buChar char="○"/>
              <a:defRPr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C343D"/>
              </a:buClr>
              <a:buSzPts val="1200"/>
              <a:buFont typeface="Josefin Slab SemiBold"/>
              <a:buChar char="■"/>
              <a:defRPr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C343D"/>
              </a:buClr>
              <a:buSzPts val="1200"/>
              <a:buFont typeface="Josefin Slab SemiBold"/>
              <a:buChar char="●"/>
              <a:defRPr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C343D"/>
              </a:buClr>
              <a:buSzPts val="1200"/>
              <a:buFont typeface="Josefin Slab SemiBold"/>
              <a:buChar char="○"/>
              <a:defRPr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C343D"/>
              </a:buClr>
              <a:buSzPts val="1200"/>
              <a:buFont typeface="Josefin Slab SemiBold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5"/>
          <p:cNvSpPr txBox="1">
            <a:spLocks noGrp="1"/>
          </p:cNvSpPr>
          <p:nvPr>
            <p:ph type="subTitle" idx="1"/>
          </p:nvPr>
        </p:nvSpPr>
        <p:spPr>
          <a:xfrm flipH="1">
            <a:off x="5987974" y="2825713"/>
            <a:ext cx="22290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36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subTitle" idx="2"/>
          </p:nvPr>
        </p:nvSpPr>
        <p:spPr>
          <a:xfrm flipH="1">
            <a:off x="927040" y="1249988"/>
            <a:ext cx="22290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36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21" name="Google Shape;21;p15"/>
          <p:cNvSpPr txBox="1">
            <a:spLocks noGrp="1"/>
          </p:cNvSpPr>
          <p:nvPr>
            <p:ph type="subTitle" idx="3"/>
          </p:nvPr>
        </p:nvSpPr>
        <p:spPr>
          <a:xfrm flipH="1">
            <a:off x="927040" y="2825713"/>
            <a:ext cx="22290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36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22" name="Google Shape;22;p15"/>
          <p:cNvSpPr txBox="1">
            <a:spLocks noGrp="1"/>
          </p:cNvSpPr>
          <p:nvPr>
            <p:ph type="title"/>
          </p:nvPr>
        </p:nvSpPr>
        <p:spPr>
          <a:xfrm flipH="1">
            <a:off x="4912038" y="3128245"/>
            <a:ext cx="739500" cy="5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Font typeface="Calibri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15"/>
          <p:cNvSpPr txBox="1">
            <a:spLocks noGrp="1"/>
          </p:cNvSpPr>
          <p:nvPr>
            <p:ph type="title" idx="4"/>
          </p:nvPr>
        </p:nvSpPr>
        <p:spPr>
          <a:xfrm flipH="1">
            <a:off x="3474314" y="1548787"/>
            <a:ext cx="739500" cy="5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Font typeface="Calibri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15"/>
          <p:cNvSpPr txBox="1">
            <a:spLocks noGrp="1"/>
          </p:cNvSpPr>
          <p:nvPr>
            <p:ph type="title" idx="5"/>
          </p:nvPr>
        </p:nvSpPr>
        <p:spPr>
          <a:xfrm flipH="1">
            <a:off x="3474314" y="3128245"/>
            <a:ext cx="739500" cy="5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Font typeface="Calibri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subTitle" idx="6"/>
          </p:nvPr>
        </p:nvSpPr>
        <p:spPr>
          <a:xfrm flipH="1">
            <a:off x="1314640" y="1790813"/>
            <a:ext cx="18414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subTitle" idx="7"/>
          </p:nvPr>
        </p:nvSpPr>
        <p:spPr>
          <a:xfrm flipH="1">
            <a:off x="1314640" y="3391888"/>
            <a:ext cx="18414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5"/>
          <p:cNvSpPr txBox="1">
            <a:spLocks noGrp="1"/>
          </p:cNvSpPr>
          <p:nvPr>
            <p:ph type="subTitle" idx="8"/>
          </p:nvPr>
        </p:nvSpPr>
        <p:spPr>
          <a:xfrm flipH="1">
            <a:off x="5987974" y="3287938"/>
            <a:ext cx="18414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5"/>
          <p:cNvSpPr txBox="1">
            <a:spLocks noGrp="1"/>
          </p:cNvSpPr>
          <p:nvPr>
            <p:ph type="subTitle" idx="9"/>
          </p:nvPr>
        </p:nvSpPr>
        <p:spPr>
          <a:xfrm flipH="1">
            <a:off x="5987974" y="1249988"/>
            <a:ext cx="22290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36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1400"/>
              <a:buFont typeface="Playfair Display"/>
              <a:buNone/>
              <a:defRPr sz="1400">
                <a:solidFill>
                  <a:srgbClr val="E87E4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title" idx="13"/>
          </p:nvPr>
        </p:nvSpPr>
        <p:spPr>
          <a:xfrm flipH="1">
            <a:off x="4912060" y="1548787"/>
            <a:ext cx="739500" cy="5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Font typeface="Calibri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E45"/>
              </a:buClr>
              <a:buSzPts val="3600"/>
              <a:buNone/>
              <a:defRPr sz="3600">
                <a:solidFill>
                  <a:srgbClr val="E87E45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subTitle" idx="14"/>
          </p:nvPr>
        </p:nvSpPr>
        <p:spPr>
          <a:xfrm flipH="1">
            <a:off x="5987974" y="1807138"/>
            <a:ext cx="18414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5">
  <p:cSld name="Title design 5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6"/>
          <p:cNvSpPr txBox="1">
            <a:spLocks noGrp="1"/>
          </p:cNvSpPr>
          <p:nvPr>
            <p:ph type="title"/>
          </p:nvPr>
        </p:nvSpPr>
        <p:spPr>
          <a:xfrm>
            <a:off x="719750" y="445025"/>
            <a:ext cx="7704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" type="obj">
  <p:cSld name="OBJEC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HEADER" type="secHead">
  <p:cSld name="SECTION_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9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" type="twoObj">
  <p:cSld name="TWO_OBJECT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20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_WITH_TEXT" type="twoTxTwoObj">
  <p:cSld name="TWO_OBJECTS_WITH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1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1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1" name="Google Shape;61;p21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21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3" name="Google Shape;63;p21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21.jp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"/>
          <p:cNvSpPr txBox="1"/>
          <p:nvPr/>
        </p:nvSpPr>
        <p:spPr>
          <a:xfrm>
            <a:off x="1778275" y="1225600"/>
            <a:ext cx="61095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s-CL" sz="22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Caveat"/>
                <a:cs typeface="Calibri" panose="020F0502020204030204" pitchFamily="34" charset="0"/>
                <a:sym typeface="Caveat"/>
              </a:rPr>
              <a:t>CATEQUESIS 4to BÁSICO-  </a:t>
            </a:r>
            <a:r>
              <a:rPr lang="es-CL" sz="2200" b="1">
                <a:latin typeface="Calibri" panose="020F0502020204030204" pitchFamily="34" charset="0"/>
                <a:ea typeface="Caveat"/>
                <a:cs typeface="Calibri" panose="020F0502020204030204" pitchFamily="34" charset="0"/>
                <a:sym typeface="Caveat"/>
              </a:rPr>
              <a:t>16 de NOVIEMBRE </a:t>
            </a:r>
            <a:r>
              <a:rPr lang="es-CL" sz="22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Caveat"/>
                <a:cs typeface="Calibri" panose="020F0502020204030204" pitchFamily="34" charset="0"/>
                <a:sym typeface="Caveat"/>
              </a:rPr>
              <a:t>2020</a:t>
            </a:r>
            <a:endParaRPr sz="22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Caveat"/>
              <a:cs typeface="Calibri" panose="020F0502020204030204" pitchFamily="34" charset="0"/>
              <a:sym typeface="Caveat"/>
            </a:endParaRPr>
          </a:p>
        </p:txBody>
      </p:sp>
      <p:sp>
        <p:nvSpPr>
          <p:cNvPr id="103" name="Google Shape;103;p1"/>
          <p:cNvSpPr txBox="1"/>
          <p:nvPr/>
        </p:nvSpPr>
        <p:spPr>
          <a:xfrm>
            <a:off x="719150" y="2052375"/>
            <a:ext cx="8005800" cy="7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Arial"/>
              <a:buNone/>
            </a:pPr>
            <a:r>
              <a:rPr lang="es-CL" sz="3800" b="1" dirty="0">
                <a:solidFill>
                  <a:srgbClr val="FF0000"/>
                </a:solidFill>
                <a:latin typeface="Caveat"/>
                <a:ea typeface="Caveat"/>
                <a:cs typeface="Calibri" panose="020F0502020204030204" pitchFamily="34" charset="0"/>
                <a:sym typeface="Caveat"/>
              </a:rPr>
              <a:t>Preparando el corazón para el sacramento de la Reconciliación</a:t>
            </a:r>
            <a:endParaRPr sz="3800" b="1" i="0" u="none" strike="noStrike" cap="none" dirty="0">
              <a:solidFill>
                <a:srgbClr val="FF0000"/>
              </a:solidFill>
              <a:latin typeface="Caveat"/>
              <a:ea typeface="Caveat"/>
              <a:cs typeface="Calibri" panose="020F0502020204030204" pitchFamily="34" charset="0"/>
              <a:sym typeface="Caveat"/>
            </a:endParaRPr>
          </a:p>
        </p:txBody>
      </p:sp>
      <p:pic>
        <p:nvPicPr>
          <p:cNvPr id="104" name="Google Shape;104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3825"/>
            <a:ext cx="9144000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"/>
          <p:cNvPicPr preferRelativeResize="0"/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50" b="89381" l="5000" r="92188">
                        <a14:foregroundMark x1="30312" y1="8850" x2="33438" y2="9292"/>
                        <a14:foregroundMark x1="51563" y1="9292" x2="54375" y2="9292"/>
                        <a14:foregroundMark x1="9375" y1="42478" x2="5000" y2="55752"/>
                        <a14:foregroundMark x1="5000" y1="55752" x2="5313" y2="65487"/>
                        <a14:foregroundMark x1="76563" y1="74336" x2="86250" y2="71681"/>
                        <a14:foregroundMark x1="86250" y1="71681" x2="92188" y2="61504"/>
                        <a14:foregroundMark x1="92188" y1="61504" x2="92188" y2="60619"/>
                        <a14:foregroundMark x1="40938" y1="49558" x2="59688" y2="50000"/>
                        <a14:foregroundMark x1="59688" y1="50000" x2="64063" y2="49558"/>
                        <a14:foregroundMark x1="65625" y1="75221" x2="55313" y2="80973"/>
                        <a14:foregroundMark x1="55313" y1="80973" x2="54063" y2="78319"/>
                        <a14:foregroundMark x1="40313" y1="85841" x2="44375" y2="82743"/>
                        <a14:foregroundMark x1="62187" y1="22124" x2="56250" y2="12389"/>
                        <a14:foregroundMark x1="56250" y1="12389" x2="45938" y2="12389"/>
                        <a14:foregroundMark x1="45938" y1="12389" x2="42813" y2="172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19221" y="3008200"/>
            <a:ext cx="3205658" cy="213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Pin en DIBUJITOS">
            <a:extLst>
              <a:ext uri="{FF2B5EF4-FFF2-40B4-BE49-F238E27FC236}">
                <a16:creationId xmlns:a16="http://schemas.microsoft.com/office/drawing/2014/main" id="{D818D4E3-228A-974F-8155-8412CE51C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26" b="89344" l="2809" r="89888">
                        <a14:foregroundMark x1="8427" y1="52459" x2="6742" y2="61066"/>
                        <a14:foregroundMark x1="2809" y1="57377" x2="2809" y2="57377"/>
                        <a14:foregroundMark x1="89888" y1="56557" x2="89888" y2="56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3202029"/>
            <a:ext cx="3816838" cy="261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in en DIBUJITOS">
            <a:extLst>
              <a:ext uri="{FF2B5EF4-FFF2-40B4-BE49-F238E27FC236}">
                <a16:creationId xmlns:a16="http://schemas.microsoft.com/office/drawing/2014/main" id="{9D12E4E1-C17C-FD4D-A0A6-E5A8ACAEA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26" b="89344" l="2809" r="89888">
                        <a14:foregroundMark x1="8427" y1="52459" x2="6742" y2="61066"/>
                        <a14:foregroundMark x1="2809" y1="57377" x2="2809" y2="57377"/>
                        <a14:foregroundMark x1="89888" y1="56557" x2="89888" y2="56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144" y="3202028"/>
            <a:ext cx="3816838" cy="261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1"/>
          <p:cNvSpPr txBox="1">
            <a:spLocks noGrp="1"/>
          </p:cNvSpPr>
          <p:nvPr>
            <p:ph type="title"/>
          </p:nvPr>
        </p:nvSpPr>
        <p:spPr>
          <a:xfrm rot="1015162">
            <a:off x="5751754" y="1491485"/>
            <a:ext cx="3156425" cy="93980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s-CL" sz="2400" b="1">
                <a:latin typeface="Trebuchet MS"/>
                <a:ea typeface="Trebuchet MS"/>
                <a:cs typeface="Trebuchet MS"/>
                <a:sym typeface="Trebuchet MS"/>
              </a:rPr>
              <a:t> ¡Nos vemos el lunes 23 de noviembre!</a:t>
            </a:r>
            <a:endParaRPr sz="2400" b="1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9" name="Google Shape;189;p11"/>
          <p:cNvSpPr txBox="1"/>
          <p:nvPr/>
        </p:nvSpPr>
        <p:spPr>
          <a:xfrm>
            <a:off x="324325" y="1419612"/>
            <a:ext cx="5056200" cy="24258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layfair Display"/>
              <a:buNone/>
            </a:pPr>
            <a:r>
              <a:rPr lang="es-CL" sz="2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Te invitamos junto a tu familia, a participar en la mesa de Jesús en la </a:t>
            </a:r>
            <a:r>
              <a:rPr lang="es-CL" sz="2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Eucaristía </a:t>
            </a:r>
            <a:r>
              <a:rPr lang="es-CL" sz="2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de nuestra Comunidad Georgiana, cada </a:t>
            </a:r>
            <a:r>
              <a:rPr lang="es-CL" sz="2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domingo a las 12:00 hrs </a:t>
            </a:r>
            <a:r>
              <a:rPr lang="es-CL" sz="2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 través de la cuenta de Instagram</a:t>
            </a:r>
            <a:r>
              <a:rPr lang="es-CL"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.</a:t>
            </a:r>
            <a:endParaRPr sz="24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layfair Display"/>
              <a:buNone/>
            </a:pPr>
            <a:r>
              <a:rPr lang="es-CL"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11"/>
          <p:cNvSpPr txBox="1"/>
          <p:nvPr/>
        </p:nvSpPr>
        <p:spPr>
          <a:xfrm>
            <a:off x="719158" y="4451880"/>
            <a:ext cx="1908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layfair Display"/>
              <a:buNone/>
            </a:pPr>
            <a:r>
              <a:rPr lang="es-CL" sz="2000" b="0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gosaintgeorge</a:t>
            </a:r>
            <a:endParaRPr sz="2000" b="0" i="0" u="none" strike="noStrike" cap="non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1" name="Google Shape;191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776" y="4324985"/>
            <a:ext cx="699587" cy="699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04714" y="2709373"/>
            <a:ext cx="3099075" cy="2551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50" y="23825"/>
            <a:ext cx="9144000" cy="102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"/>
          <p:cNvSpPr txBox="1"/>
          <p:nvPr/>
        </p:nvSpPr>
        <p:spPr>
          <a:xfrm>
            <a:off x="891400" y="1106461"/>
            <a:ext cx="7638600" cy="325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s-CL" sz="2200" b="1" i="0" u="none" strike="noStrike" cap="none" dirty="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Oración Inicial – </a:t>
            </a:r>
            <a:r>
              <a:rPr lang="es-CL" sz="2200" b="1" dirty="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Milagro de amor</a:t>
            </a:r>
            <a:endParaRPr b="1" dirty="0">
              <a:solidFill>
                <a:srgbClr val="FF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lang="es-ES" b="1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b="1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lang="es-CL" sz="1900" b="1" i="1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s-CL" sz="1900" b="1" i="1" dirty="0">
                <a:latin typeface="Trebuchet MS"/>
                <a:ea typeface="Trebuchet MS"/>
                <a:cs typeface="Trebuchet MS"/>
                <a:sym typeface="Trebuchet MS"/>
              </a:rPr>
              <a:t>Hoy queremos hacer oración a través de la poesía y la música. </a:t>
            </a:r>
            <a:endParaRPr sz="1900" b="1" i="1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s-CL" sz="1900" b="1" i="1" dirty="0">
                <a:latin typeface="Trebuchet MS"/>
                <a:ea typeface="Trebuchet MS"/>
                <a:cs typeface="Trebuchet MS"/>
                <a:sym typeface="Trebuchet MS"/>
              </a:rPr>
              <a:t>Los invitamos a cantar Milagro de Amor poniendo atención en su letra y descubriendo su significado.</a:t>
            </a:r>
            <a:endParaRPr sz="1900" b="1" i="1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s-CL" sz="5900" b="1" dirty="0">
                <a:latin typeface="Caveat"/>
                <a:ea typeface="Caveat"/>
                <a:cs typeface="Caveat"/>
                <a:sym typeface="Caveat"/>
              </a:rPr>
              <a:t>MILAGRO DE AMOR</a:t>
            </a:r>
            <a:endParaRPr sz="5900" b="1" dirty="0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11" name="Google Shape;11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00" y="964400"/>
            <a:ext cx="1075350" cy="139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0" y="23825"/>
            <a:ext cx="9144000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1981" y="3016264"/>
            <a:ext cx="1724251" cy="111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48562" y="2768598"/>
            <a:ext cx="1162875" cy="153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Vinilo de flores rosas acuarela - TenVinilo">
            <a:extLst>
              <a:ext uri="{FF2B5EF4-FFF2-40B4-BE49-F238E27FC236}">
                <a16:creationId xmlns:a16="http://schemas.microsoft.com/office/drawing/2014/main" id="{E24141EC-9819-CB43-9274-BD00061E8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161" y="4104115"/>
            <a:ext cx="2491858" cy="103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Vinilo de flores rosas acuarela - TenVinilo">
            <a:extLst>
              <a:ext uri="{FF2B5EF4-FFF2-40B4-BE49-F238E27FC236}">
                <a16:creationId xmlns:a16="http://schemas.microsoft.com/office/drawing/2014/main" id="{783D1CEB-6846-114C-8563-3B013C109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00" y="4135214"/>
            <a:ext cx="2491858" cy="103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762;p5">
            <a:extLst>
              <a:ext uri="{FF2B5EF4-FFF2-40B4-BE49-F238E27FC236}">
                <a16:creationId xmlns:a16="http://schemas.microsoft.com/office/drawing/2014/main" id="{2A8AA05B-E50A-C040-9C48-A7FA0269D9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91400" y="1544357"/>
            <a:ext cx="70950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2200"/>
              <a:buFont typeface="Arial"/>
            </a:pPr>
            <a:r>
              <a:rPr lang="en" sz="1600" b="1" i="1" dirty="0">
                <a:solidFill>
                  <a:schemeClr val="accent6">
                    <a:lumMod val="75000"/>
                  </a:schemeClr>
                </a:solidFill>
                <a:latin typeface="Trebuchet MS"/>
                <a:sym typeface="Arial"/>
              </a:rPr>
              <a:t>+ En el nombre del Padre, del Hijo, del Espíritu Santo, Amén</a:t>
            </a:r>
            <a:endParaRPr sz="1600" b="1" i="1" dirty="0">
              <a:solidFill>
                <a:schemeClr val="accent6">
                  <a:lumMod val="75000"/>
                </a:schemeClr>
              </a:solidFill>
              <a:latin typeface="Trebuchet MS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"/>
          <p:cNvSpPr txBox="1"/>
          <p:nvPr/>
        </p:nvSpPr>
        <p:spPr>
          <a:xfrm>
            <a:off x="616175" y="1318600"/>
            <a:ext cx="7098300" cy="8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3"/>
          <p:cNvSpPr txBox="1"/>
          <p:nvPr/>
        </p:nvSpPr>
        <p:spPr>
          <a:xfrm>
            <a:off x="297700" y="1547200"/>
            <a:ext cx="8821200" cy="32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700" dirty="0">
                <a:latin typeface="Trebuchet MS"/>
                <a:ea typeface="Trebuchet MS"/>
                <a:cs typeface="Trebuchet MS"/>
                <a:sym typeface="Trebuchet MS"/>
              </a:rPr>
              <a:t>Jesús, aquí presente en forma real te pido un poco más de fe y de humildad</a:t>
            </a:r>
            <a:endParaRPr sz="17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700" dirty="0">
                <a:latin typeface="Trebuchet MS"/>
                <a:ea typeface="Trebuchet MS"/>
                <a:cs typeface="Trebuchet MS"/>
                <a:sym typeface="Trebuchet MS"/>
              </a:rPr>
              <a:t>quisiera poder ser digno de compartir contigo el milagro más grande de amor.</a:t>
            </a:r>
            <a:endParaRPr sz="17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700" b="1" dirty="0">
                <a:latin typeface="Trebuchet MS"/>
                <a:ea typeface="Trebuchet MS"/>
                <a:cs typeface="Trebuchet MS"/>
                <a:sym typeface="Trebuchet MS"/>
              </a:rPr>
              <a:t>Milagro de amor tan infinito en que tú mi Dios te has hecho</a:t>
            </a:r>
            <a:endParaRPr sz="1700" b="1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700" b="1" dirty="0">
                <a:latin typeface="Trebuchet MS"/>
                <a:ea typeface="Trebuchet MS"/>
                <a:cs typeface="Trebuchet MS"/>
                <a:sym typeface="Trebuchet MS"/>
              </a:rPr>
              <a:t>tan pequeño y tan humilde para entrar en mi.</a:t>
            </a:r>
            <a:endParaRPr sz="1700" b="1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700" b="1" dirty="0">
                <a:latin typeface="Trebuchet MS"/>
                <a:ea typeface="Trebuchet MS"/>
                <a:cs typeface="Trebuchet MS"/>
                <a:sym typeface="Trebuchet MS"/>
              </a:rPr>
              <a:t>Milagro de amor tan infinito, en que tú mi Dios te olvidas, </a:t>
            </a:r>
            <a:endParaRPr sz="1700" b="1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700" b="1" dirty="0">
                <a:latin typeface="Trebuchet MS"/>
                <a:ea typeface="Trebuchet MS"/>
                <a:cs typeface="Trebuchet MS"/>
                <a:sym typeface="Trebuchet MS"/>
              </a:rPr>
              <a:t>de tu gloria y de tu majestad por mi.</a:t>
            </a:r>
            <a:endParaRPr sz="1700" b="1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700" dirty="0">
                <a:latin typeface="Trebuchet MS"/>
                <a:ea typeface="Trebuchet MS"/>
                <a:cs typeface="Trebuchet MS"/>
                <a:sym typeface="Trebuchet MS"/>
              </a:rPr>
              <a:t>Y hoy vengo lleno de alegría, a recibirte en esta eucaristía</a:t>
            </a:r>
            <a:endParaRPr sz="17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700" dirty="0">
                <a:latin typeface="Trebuchet MS"/>
                <a:ea typeface="Trebuchet MS"/>
                <a:cs typeface="Trebuchet MS"/>
                <a:sym typeface="Trebuchet MS"/>
              </a:rPr>
              <a:t>te doy gracias por llamarme a esta cena porque aunque no soy digno visitas Tú mi alma. </a:t>
            </a:r>
            <a:endParaRPr sz="17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700" dirty="0">
                <a:latin typeface="Trebuchet MS"/>
                <a:ea typeface="Trebuchet MS"/>
                <a:cs typeface="Trebuchet MS"/>
                <a:sym typeface="Trebuchet MS"/>
              </a:rPr>
              <a:t>Gracias Señor, por esta comunión.</a:t>
            </a:r>
            <a:endParaRPr sz="170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1" name="Google Shape;121;p3"/>
          <p:cNvSpPr txBox="1"/>
          <p:nvPr/>
        </p:nvSpPr>
        <p:spPr>
          <a:xfrm>
            <a:off x="3039100" y="941975"/>
            <a:ext cx="3338400" cy="5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800" b="1">
                <a:solidFill>
                  <a:srgbClr val="FF0000"/>
                </a:solidFill>
                <a:latin typeface="Caveat"/>
                <a:ea typeface="Caveat"/>
                <a:cs typeface="Caveat"/>
                <a:sym typeface="Caveat"/>
              </a:rPr>
              <a:t>MILAGRO DE AMOR</a:t>
            </a:r>
            <a:endParaRPr sz="2800" b="1">
              <a:solidFill>
                <a:srgbClr val="FF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22" name="Google Shape;122;p3"/>
          <p:cNvPicPr preferRelativeResize="0"/>
          <p:nvPr/>
        </p:nvPicPr>
        <p:blipFill>
          <a:blip r:embed="rId5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661589">
            <a:off x="6433893" y="4169542"/>
            <a:ext cx="2468799" cy="827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3"/>
          <p:cNvPicPr preferRelativeResize="0"/>
          <p:nvPr/>
        </p:nvPicPr>
        <p:blipFill>
          <a:blip r:embed="rId6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50" y="2412675"/>
            <a:ext cx="828000" cy="8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50" y="23825"/>
            <a:ext cx="9144000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-2020-11-12-15-35-56.m4a" descr="AUDIO-2020-11-12-15-35-56.m4a">
            <a:hlinkClick r:id="" action="ppaction://media"/>
            <a:extLst>
              <a:ext uri="{FF2B5EF4-FFF2-40B4-BE49-F238E27FC236}">
                <a16:creationId xmlns:a16="http://schemas.microsoft.com/office/drawing/2014/main" id="{7A99EDB6-BD80-4348-941E-37441BE76D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02152" y="204722"/>
            <a:ext cx="556934" cy="556934"/>
          </a:xfrm>
          <a:prstGeom prst="rect">
            <a:avLst/>
          </a:prstGeom>
        </p:spPr>
      </p:pic>
      <p:pic>
        <p:nvPicPr>
          <p:cNvPr id="9" name="Google Shape;123;p3">
            <a:extLst>
              <a:ext uri="{FF2B5EF4-FFF2-40B4-BE49-F238E27FC236}">
                <a16:creationId xmlns:a16="http://schemas.microsoft.com/office/drawing/2014/main" id="{B0FCCCE4-235C-C144-8CC7-1AE81A57659D}"/>
              </a:ext>
            </a:extLst>
          </p:cNvPr>
          <p:cNvPicPr preferRelativeResize="0"/>
          <p:nvPr/>
        </p:nvPicPr>
        <p:blipFill>
          <a:blip r:embed="rId6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47220" y="2865753"/>
            <a:ext cx="828000" cy="8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23;p3">
            <a:extLst>
              <a:ext uri="{FF2B5EF4-FFF2-40B4-BE49-F238E27FC236}">
                <a16:creationId xmlns:a16="http://schemas.microsoft.com/office/drawing/2014/main" id="{3210D9C8-2B51-9941-BF5D-76BB3D8AAA7F}"/>
              </a:ext>
            </a:extLst>
          </p:cNvPr>
          <p:cNvPicPr preferRelativeResize="0"/>
          <p:nvPr/>
        </p:nvPicPr>
        <p:blipFill>
          <a:blip r:embed="rId6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75220" y="2327546"/>
            <a:ext cx="828000" cy="82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"/>
          <p:cNvSpPr txBox="1"/>
          <p:nvPr/>
        </p:nvSpPr>
        <p:spPr>
          <a:xfrm>
            <a:off x="2005325" y="1141000"/>
            <a:ext cx="5010600" cy="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800" b="1" dirty="0">
                <a:solidFill>
                  <a:srgbClr val="FF0000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MI EXAMEN DE CONCIENCIA</a:t>
            </a:r>
            <a:endParaRPr sz="2800" b="1" dirty="0">
              <a:solidFill>
                <a:srgbClr val="FF0000"/>
              </a:solidFill>
              <a:latin typeface="Calibri" panose="020F0502020204030204" pitchFamily="34" charset="0"/>
              <a:ea typeface="Trebuchet MS"/>
              <a:cs typeface="Calibri" panose="020F0502020204030204" pitchFamily="34" charset="0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100" b="1" dirty="0"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Reflexionemos</a:t>
            </a:r>
            <a:r>
              <a:rPr lang="es-CL" sz="2100" b="1" i="0" u="none" strike="noStrike" cap="none" dirty="0"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 en silencio...</a:t>
            </a:r>
            <a:r>
              <a:rPr lang="es-CL" sz="2800" b="1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 </a:t>
            </a:r>
            <a:endParaRPr sz="1800" b="1" i="0" u="none" strike="noStrike" cap="none" dirty="0">
              <a:solidFill>
                <a:srgbClr val="FF0000"/>
              </a:solidFill>
              <a:latin typeface="Calibri" panose="020F0502020204030204" pitchFamily="34" charset="0"/>
              <a:ea typeface="Trebuchet MS"/>
              <a:cs typeface="Calibri" panose="020F0502020204030204" pitchFamily="34" charset="0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800" b="1" i="0" u="none" strike="noStrike" cap="none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800" b="1" i="0" u="none" strike="noStrike" cap="none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800" b="1" i="0" u="none" strike="noStrike" cap="none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30" name="Google Shape;130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0" y="23825"/>
            <a:ext cx="9144000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4"/>
          <p:cNvSpPr txBox="1"/>
          <p:nvPr/>
        </p:nvSpPr>
        <p:spPr>
          <a:xfrm>
            <a:off x="461550" y="4370600"/>
            <a:ext cx="1714500" cy="6816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900" b="1" dirty="0">
                <a:latin typeface="Caveat"/>
                <a:ea typeface="Caveat"/>
                <a:cs typeface="Caveat"/>
                <a:sym typeface="Caveat"/>
              </a:rPr>
              <a:t>hacia Dios</a:t>
            </a:r>
            <a:endParaRPr sz="2900" b="1" dirty="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32" name="Google Shape;132;p4"/>
          <p:cNvSpPr txBox="1"/>
          <p:nvPr/>
        </p:nvSpPr>
        <p:spPr>
          <a:xfrm>
            <a:off x="1456675" y="2135650"/>
            <a:ext cx="5980500" cy="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600" b="1">
                <a:latin typeface="Caveat"/>
                <a:ea typeface="Caveat"/>
                <a:cs typeface="Caveat"/>
                <a:sym typeface="Caveat"/>
              </a:rPr>
              <a:t>¿Qué faltas de amor o pecados hemos cometido?</a:t>
            </a:r>
            <a:endParaRPr sz="2600" b="1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33" name="Google Shape;133;p4"/>
          <p:cNvSpPr txBox="1"/>
          <p:nvPr/>
        </p:nvSpPr>
        <p:spPr>
          <a:xfrm>
            <a:off x="3330925" y="2810338"/>
            <a:ext cx="2232000" cy="6816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900" b="1">
                <a:latin typeface="Caveat"/>
                <a:ea typeface="Caveat"/>
                <a:cs typeface="Caveat"/>
                <a:sym typeface="Caveat"/>
              </a:rPr>
              <a:t>hacia los demás</a:t>
            </a:r>
            <a:endParaRPr sz="2900" b="1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34" name="Google Shape;134;p4"/>
          <p:cNvSpPr txBox="1"/>
          <p:nvPr/>
        </p:nvSpPr>
        <p:spPr>
          <a:xfrm>
            <a:off x="6368100" y="4306100"/>
            <a:ext cx="2579700" cy="5985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900" b="1">
                <a:latin typeface="Caveat"/>
                <a:ea typeface="Caveat"/>
                <a:cs typeface="Caveat"/>
                <a:sym typeface="Caveat"/>
              </a:rPr>
              <a:t>conmigo mismo</a:t>
            </a:r>
            <a:endParaRPr sz="2900" b="1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35" name="Google Shape;135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0825" y="2448900"/>
            <a:ext cx="1857998" cy="185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80250" y="3652125"/>
            <a:ext cx="2231899" cy="117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15925" y="2622950"/>
            <a:ext cx="1509899" cy="1509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133" grpId="0" animBg="1"/>
      <p:bldP spid="1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0" y="23825"/>
            <a:ext cx="9144000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5"/>
          <p:cNvSpPr txBox="1"/>
          <p:nvPr/>
        </p:nvSpPr>
        <p:spPr>
          <a:xfrm>
            <a:off x="1794031" y="1784544"/>
            <a:ext cx="5151900" cy="4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100" b="1" dirty="0">
                <a:solidFill>
                  <a:srgbClr val="FF0000"/>
                </a:solidFill>
                <a:latin typeface="Caveat"/>
                <a:ea typeface="Caveat"/>
                <a:cs typeface="Caveat"/>
                <a:sym typeface="Caveat"/>
              </a:rPr>
              <a:t>Muchas veces, no sabemos reconocer cuáles son aquellos pecados que hemos cometido...</a:t>
            </a:r>
            <a:endParaRPr sz="3100" b="1" dirty="0">
              <a:solidFill>
                <a:srgbClr val="FF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44" name="Google Shape;144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650" y="1303738"/>
            <a:ext cx="1907100" cy="253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71400" y="1303738"/>
            <a:ext cx="2803950" cy="296402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5"/>
          <p:cNvSpPr txBox="1"/>
          <p:nvPr/>
        </p:nvSpPr>
        <p:spPr>
          <a:xfrm>
            <a:off x="915267" y="4379838"/>
            <a:ext cx="7702500" cy="59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100" b="1" dirty="0">
                <a:latin typeface="Trebuchet MS"/>
                <a:ea typeface="Trebuchet MS"/>
                <a:cs typeface="Trebuchet MS"/>
                <a:sym typeface="Trebuchet MS"/>
              </a:rPr>
              <a:t>Leamos juntos algunas acciones que te pueden ayudar.</a:t>
            </a:r>
            <a:endParaRPr sz="2100" b="1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ga16d489c0c_0_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0" y="23825"/>
            <a:ext cx="9144000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ga16d489c0c_0_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275" y="1162325"/>
            <a:ext cx="8834752" cy="3873076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ga9db806de5_1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775" y="1264123"/>
            <a:ext cx="2996829" cy="344203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58" name="Google Shape;158;ga9db806de5_1_12"/>
          <p:cNvSpPr txBox="1"/>
          <p:nvPr/>
        </p:nvSpPr>
        <p:spPr>
          <a:xfrm>
            <a:off x="3189604" y="1223426"/>
            <a:ext cx="59544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000" b="1" dirty="0">
                <a:solidFill>
                  <a:srgbClr val="CC0000"/>
                </a:solidFill>
                <a:latin typeface="Chalkboard SE" panose="03050602040202020205" pitchFamily="66" charset="77"/>
                <a:ea typeface="Trebuchet MS"/>
                <a:cs typeface="Trebuchet MS"/>
                <a:sym typeface="Trebuchet MS"/>
              </a:rPr>
              <a:t>Preparemos el corazón para escribir nuestro examen de conciencia</a:t>
            </a:r>
            <a:endParaRPr sz="2000" b="1" dirty="0">
              <a:solidFill>
                <a:srgbClr val="CC0000"/>
              </a:solidFill>
              <a:latin typeface="Chalkboard SE" panose="03050602040202020205" pitchFamily="66" charset="77"/>
              <a:ea typeface="Trebuchet MS"/>
              <a:cs typeface="Trebuchet MS"/>
              <a:sym typeface="Trebuchet MS"/>
            </a:endParaRPr>
          </a:p>
        </p:txBody>
      </p:sp>
      <p:sp>
        <p:nvSpPr>
          <p:cNvPr id="159" name="Google Shape;159;ga9db806de5_1_12"/>
          <p:cNvSpPr txBox="1"/>
          <p:nvPr/>
        </p:nvSpPr>
        <p:spPr>
          <a:xfrm>
            <a:off x="3566384" y="2273499"/>
            <a:ext cx="2011231" cy="7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000" b="1" dirty="0">
                <a:solidFill>
                  <a:srgbClr val="38761D"/>
                </a:solidFill>
                <a:latin typeface="Trebuchet MS"/>
                <a:ea typeface="Trebuchet MS"/>
                <a:cs typeface="Trebuchet MS"/>
                <a:sym typeface="Trebuchet MS"/>
              </a:rPr>
              <a:t>Para realizarlo </a:t>
            </a:r>
            <a:endParaRPr sz="2000" b="1" dirty="0">
              <a:solidFill>
                <a:srgbClr val="38761D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000" b="1" dirty="0">
                <a:solidFill>
                  <a:srgbClr val="38761D"/>
                </a:solidFill>
                <a:latin typeface="Trebuchet MS"/>
                <a:ea typeface="Trebuchet MS"/>
                <a:cs typeface="Trebuchet MS"/>
                <a:sym typeface="Trebuchet MS"/>
              </a:rPr>
              <a:t>necesitarás</a:t>
            </a:r>
            <a:endParaRPr sz="2000" b="1" dirty="0">
              <a:solidFill>
                <a:srgbClr val="38761D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60" name="Google Shape;160;ga9db806de5_1_12"/>
          <p:cNvPicPr preferRelativeResize="0"/>
          <p:nvPr/>
        </p:nvPicPr>
        <p:blipFill rotWithShape="1">
          <a:blip r:embed="rId4">
            <a:alphaModFix/>
          </a:blip>
          <a:srcRect l="27244" r="23335"/>
          <a:stretch/>
        </p:blipFill>
        <p:spPr>
          <a:xfrm rot="471902">
            <a:off x="6520552" y="2366344"/>
            <a:ext cx="2266967" cy="2548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1" name="Google Shape;161;ga9db806de5_1_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420164">
            <a:off x="4343006" y="2923319"/>
            <a:ext cx="1737001" cy="1224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ga9db806de5_1_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3827"/>
            <a:ext cx="9144000" cy="102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ga9db806de5_1_0"/>
          <p:cNvPicPr preferRelativeResize="0"/>
          <p:nvPr/>
        </p:nvPicPr>
        <p:blipFill rotWithShape="1">
          <a:blip r:embed="rId5">
            <a:alphaModFix/>
          </a:blip>
          <a:srcRect l="11316" t="18597" r="8025" b="19120"/>
          <a:stretch/>
        </p:blipFill>
        <p:spPr>
          <a:xfrm>
            <a:off x="145300" y="1176600"/>
            <a:ext cx="5894300" cy="37651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68" name="Google Shape;168;ga9db806de5_1_0"/>
          <p:cNvSpPr txBox="1"/>
          <p:nvPr/>
        </p:nvSpPr>
        <p:spPr>
          <a:xfrm rot="-1506">
            <a:off x="118525" y="1283530"/>
            <a:ext cx="1369500" cy="5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>
                <a:latin typeface="Calibri"/>
                <a:ea typeface="Calibri"/>
                <a:cs typeface="Calibri"/>
                <a:sym typeface="Calibri"/>
              </a:rPr>
              <a:t>Pecados hacia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>
                <a:latin typeface="Calibri"/>
                <a:ea typeface="Calibri"/>
                <a:cs typeface="Calibri"/>
                <a:sym typeface="Calibri"/>
              </a:rPr>
              <a:t>Dios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ga9db806de5_1_0"/>
          <p:cNvSpPr txBox="1"/>
          <p:nvPr/>
        </p:nvSpPr>
        <p:spPr>
          <a:xfrm>
            <a:off x="2089350" y="1307675"/>
            <a:ext cx="1281900" cy="5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>
                <a:latin typeface="Calibri"/>
                <a:ea typeface="Calibri"/>
                <a:cs typeface="Calibri"/>
                <a:sym typeface="Calibri"/>
              </a:rPr>
              <a:t>Pecados hacia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>
                <a:latin typeface="Calibri"/>
                <a:ea typeface="Calibri"/>
                <a:cs typeface="Calibri"/>
                <a:sym typeface="Calibri"/>
              </a:rPr>
              <a:t>los demás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ga9db806de5_1_0"/>
          <p:cNvSpPr txBox="1"/>
          <p:nvPr/>
        </p:nvSpPr>
        <p:spPr>
          <a:xfrm>
            <a:off x="4027575" y="1317263"/>
            <a:ext cx="12201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>
                <a:latin typeface="Calibri"/>
                <a:ea typeface="Calibri"/>
                <a:cs typeface="Calibri"/>
                <a:sym typeface="Calibri"/>
              </a:rPr>
              <a:t>Pecados hacia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>
                <a:latin typeface="Calibri"/>
                <a:ea typeface="Calibri"/>
                <a:cs typeface="Calibri"/>
                <a:sym typeface="Calibri"/>
              </a:rPr>
              <a:t>mí mismo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ga9db806de5_1_0"/>
          <p:cNvSpPr txBox="1"/>
          <p:nvPr/>
        </p:nvSpPr>
        <p:spPr>
          <a:xfrm>
            <a:off x="5904000" y="923275"/>
            <a:ext cx="3213900" cy="40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 b="1" dirty="0">
                <a:latin typeface="Calibri"/>
                <a:ea typeface="Calibri"/>
                <a:cs typeface="Calibri"/>
                <a:sym typeface="Calibri"/>
              </a:rPr>
              <a:t>Instrucciones para </a:t>
            </a:r>
            <a:endParaRPr sz="16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 b="1" dirty="0">
                <a:latin typeface="Calibri"/>
                <a:ea typeface="Calibri"/>
                <a:cs typeface="Calibri"/>
                <a:sym typeface="Calibri"/>
              </a:rPr>
              <a:t>el examen de conciencia:</a:t>
            </a:r>
            <a:endParaRPr sz="1600" b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</a:pPr>
            <a:r>
              <a:rPr lang="es-CL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1) Dobla la hoja en tres partes, como se ve en la imagen.</a:t>
            </a:r>
            <a:endParaRPr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Calibri"/>
              <a:ea typeface="Calibri"/>
              <a:cs typeface="Calibri"/>
              <a:sym typeface="Calibri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</a:pPr>
            <a:r>
              <a:rPr lang="es-CL" b="1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2) Escribe en la parte superior de cada columna el título del pecado o falta de amor, como se muestra en la imagen. </a:t>
            </a:r>
            <a:endParaRPr b="1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Calibri"/>
              <a:ea typeface="Calibri"/>
              <a:cs typeface="Calibri"/>
              <a:sym typeface="Calibri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Clr>
                <a:srgbClr val="FF40FF"/>
              </a:buClr>
              <a:buSzPts val="1400"/>
            </a:pPr>
            <a:r>
              <a:rPr lang="es-CL" b="1" dirty="0">
                <a:solidFill>
                  <a:srgbClr val="FF40FF"/>
                </a:solidFill>
                <a:latin typeface="Calibri"/>
                <a:ea typeface="Calibri"/>
                <a:cs typeface="Calibri"/>
                <a:sym typeface="Calibri"/>
              </a:rPr>
              <a:t>3) Luego, comienza a escribir tus pecados o faltas de amor en cada columna.</a:t>
            </a:r>
            <a:endParaRPr b="1" dirty="0">
              <a:solidFill>
                <a:srgbClr val="FF4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Calibri"/>
              <a:ea typeface="Calibri"/>
              <a:cs typeface="Calibri"/>
              <a:sym typeface="Calibri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</a:pPr>
            <a:r>
              <a:rPr lang="es-CL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4) Guarda muy bien el tríptico y llévalo el día en que recibirás el sacramento de la Reconciliación.</a:t>
            </a:r>
            <a:endParaRPr b="1" dirty="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Google Shape;172;ga9db806de5_1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50" y="23825"/>
            <a:ext cx="9144000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a9db806de5_1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06775" y="1371999"/>
            <a:ext cx="579600" cy="57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ga9db806de5_1_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59950" y="1459500"/>
            <a:ext cx="767626" cy="40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ga9db806de5_1_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247675" y="1372000"/>
            <a:ext cx="579600" cy="57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cancion-al-corazon-de-jesus.mp3" descr="cancion-al-corazon-de-jesus.mp3">
            <a:hlinkClick r:id="" action="ppaction://media"/>
            <a:extLst>
              <a:ext uri="{FF2B5EF4-FFF2-40B4-BE49-F238E27FC236}">
                <a16:creationId xmlns:a16="http://schemas.microsoft.com/office/drawing/2014/main" id="{947AF927-CBA8-F44A-A27C-85F2849FBC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09096" y="201725"/>
            <a:ext cx="456835" cy="456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0"/>
          <p:cNvSpPr txBox="1"/>
          <p:nvPr/>
        </p:nvSpPr>
        <p:spPr>
          <a:xfrm>
            <a:off x="2134400" y="1207049"/>
            <a:ext cx="5273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400" b="1" i="0" u="none" strike="noStrike" cap="none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Oración </a:t>
            </a:r>
            <a:r>
              <a:rPr lang="es-CL" sz="2400" b="1" dirty="0">
                <a:latin typeface="Trebuchet MS"/>
                <a:ea typeface="Trebuchet MS"/>
                <a:cs typeface="Trebuchet MS"/>
                <a:sym typeface="Trebuchet MS"/>
              </a:rPr>
              <a:t>Final: Acto de contrición</a:t>
            </a:r>
            <a:endParaRPr sz="2400" b="1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81" name="Google Shape;18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5650" y="3375283"/>
            <a:ext cx="1428750" cy="184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0"/>
          <p:cNvSpPr txBox="1"/>
          <p:nvPr/>
        </p:nvSpPr>
        <p:spPr>
          <a:xfrm>
            <a:off x="95805" y="1299208"/>
            <a:ext cx="895239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9832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solidFill>
                <a:srgbClr val="FF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s-CL" sz="2000" b="1" dirty="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Padre de misericordia:</a:t>
            </a:r>
            <a:endParaRPr sz="2000" b="1" dirty="0">
              <a:solidFill>
                <a:srgbClr val="FF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s-CL" sz="2000" b="1" dirty="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Me arrepiento de todo corazón de todos mis pecados. </a:t>
            </a:r>
            <a:endParaRPr sz="2000" b="1" dirty="0">
              <a:solidFill>
                <a:srgbClr val="FF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s-CL" sz="2000" b="1" dirty="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Te pido que me regales tu perdón y me ayudes a elegir siempre el bien.  </a:t>
            </a:r>
            <a:endParaRPr sz="2000" b="1" dirty="0">
              <a:solidFill>
                <a:srgbClr val="FF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s-CL" sz="2000" b="1" dirty="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Ayúdame a confiar siempre en tu amor</a:t>
            </a:r>
            <a:endParaRPr sz="2000" b="1" dirty="0">
              <a:solidFill>
                <a:srgbClr val="FF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es-CL" sz="2000" b="1" dirty="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y a no separarme de tu lado. Amén.      </a:t>
            </a:r>
            <a:endParaRPr sz="2000" b="1" dirty="0">
              <a:solidFill>
                <a:srgbClr val="FF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83" name="Google Shape;183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50" y="23825"/>
            <a:ext cx="9144000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Vinilo de flores rosas acuarela - TenVinilo">
            <a:extLst>
              <a:ext uri="{FF2B5EF4-FFF2-40B4-BE49-F238E27FC236}">
                <a16:creationId xmlns:a16="http://schemas.microsoft.com/office/drawing/2014/main" id="{C1D75A13-F544-5140-9F60-806EE5468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871" y="4080290"/>
            <a:ext cx="2491858" cy="103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447</Words>
  <Application>Microsoft Macintosh PowerPoint</Application>
  <PresentationFormat>Presentación en pantalla (16:9)</PresentationFormat>
  <Paragraphs>62</Paragraphs>
  <Slides>10</Slides>
  <Notes>10</Notes>
  <HiddenSlides>0</HiddenSlides>
  <MMClips>2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8" baseType="lpstr">
      <vt:lpstr>Arial</vt:lpstr>
      <vt:lpstr>Caveat</vt:lpstr>
      <vt:lpstr>Trebuchet MS</vt:lpstr>
      <vt:lpstr>Playfair Display</vt:lpstr>
      <vt:lpstr>Josefin Slab SemiBold</vt:lpstr>
      <vt:lpstr>Chalkboard SE</vt:lpstr>
      <vt:lpstr>Calibri</vt:lpstr>
      <vt:lpstr>Tema de Office</vt:lpstr>
      <vt:lpstr>Presentación de PowerPoint</vt:lpstr>
      <vt:lpstr>+ En el nombre del Padre, del Hijo, del Espíritu Santo, Amén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¡Nos vemos el lunes 23 de noviembre!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Jime Arrieta</cp:lastModifiedBy>
  <cp:revision>6</cp:revision>
  <dcterms:modified xsi:type="dcterms:W3CDTF">2020-11-12T19:34:23Z</dcterms:modified>
</cp:coreProperties>
</file>