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2" r:id="rId7"/>
    <p:sldId id="263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Pacifico" panose="020B0604020202020204" charset="0"/>
      <p:regular r:id="rId14"/>
    </p:embeddedFont>
    <p:embeddedFont>
      <p:font typeface="PT Sans Narrow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b91719e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b91719e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cb91719e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cb91719e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cb91719e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cb91719e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cb91719e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cb91719e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b91719e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cb91719e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eKdX4uFqQA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88225" y="1751775"/>
            <a:ext cx="85188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Me preparo para aliviar el </a:t>
            </a:r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6750" y="2915775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rgbClr val="002060"/>
                </a:solidFill>
              </a:rPr>
              <a:t>Encuentro de catequesis </a:t>
            </a:r>
            <a:endParaRPr sz="1800" b="1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rgbClr val="002060"/>
                </a:solidFill>
              </a:rPr>
              <a:t>lunes 5 de octubre</a:t>
            </a:r>
            <a:endParaRPr sz="1800" b="1" dirty="0">
              <a:solidFill>
                <a:srgbClr val="002060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225" y="1610175"/>
            <a:ext cx="1303975" cy="11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8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1499"/>
            <a:ext cx="5135100" cy="131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Oración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+En el nombre de Padre, y del Hijo y del Espíritu Santo. Amén.</a:t>
            </a:r>
            <a:endParaRPr sz="20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2650" y="1958150"/>
            <a:ext cx="8978700" cy="456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 dirty="0">
                <a:solidFill>
                  <a:srgbClr val="000000"/>
                </a:solidFill>
              </a:rPr>
              <a:t>Invoquemos al Espíritu Santo, utilizando el mismo signo que usamos en la “Misa didáctica</a:t>
            </a:r>
            <a:r>
              <a:rPr lang="es" sz="1500" dirty="0">
                <a:solidFill>
                  <a:srgbClr val="000000"/>
                </a:solidFill>
              </a:rPr>
              <a:t>”: </a:t>
            </a:r>
            <a:r>
              <a:rPr lang="es" sz="1400" b="1" dirty="0">
                <a:solidFill>
                  <a:srgbClr val="000000"/>
                </a:solidFill>
              </a:rPr>
              <a:t>LA LUZ.</a:t>
            </a:r>
            <a:r>
              <a:rPr lang="es" sz="1400" dirty="0">
                <a:solidFill>
                  <a:srgbClr val="000000"/>
                </a:solidFill>
              </a:rPr>
              <a:t> </a:t>
            </a: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820451" y="1233972"/>
            <a:ext cx="4385400" cy="6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Open Sans"/>
                <a:ea typeface="Open Sans"/>
                <a:cs typeface="Open Sans"/>
                <a:sym typeface="Open Sans"/>
              </a:rPr>
              <a:t>Después de la Eucaristía de ayer: 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Open Sans"/>
                <a:ea typeface="Open Sans"/>
                <a:cs typeface="Open Sans"/>
                <a:sym typeface="Open Sans"/>
              </a:rPr>
              <a:t>¿Con qué mensaje me quedo en el corazón?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062701" y="2414873"/>
            <a:ext cx="72066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Ven, Espíritu Santo,</a:t>
            </a:r>
            <a:endParaRPr sz="1600" b="1" dirty="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llena nuestros corazones con tu luz</a:t>
            </a:r>
            <a:endParaRPr sz="16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y enciende en ellos</a:t>
            </a:r>
            <a:endParaRPr sz="1600" b="1" dirty="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el fuego de tu amor.</a:t>
            </a:r>
            <a:endParaRPr sz="1600" b="1" dirty="0">
              <a:solidFill>
                <a:srgbClr val="F1C2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Señor, envía tu Espíritu,</a:t>
            </a:r>
            <a:endParaRPr sz="1600" b="1" dirty="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y renueva la vida de nuestra Tierra.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Amén.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850" y="138195"/>
            <a:ext cx="2521600" cy="152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373" y="3467423"/>
            <a:ext cx="1235800" cy="123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79" y="2787225"/>
            <a:ext cx="1989650" cy="1813426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429250" y="3551674"/>
            <a:ext cx="2779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solidFill>
                  <a:srgbClr val="FF0000"/>
                </a:solidFill>
              </a:rPr>
              <a:t>Examen= </a:t>
            </a:r>
            <a:r>
              <a:rPr lang="es" sz="1600" dirty="0">
                <a:solidFill>
                  <a:srgbClr val="FF0000"/>
                </a:solidFill>
              </a:rPr>
              <a:t>(revisar) </a:t>
            </a:r>
            <a:r>
              <a:rPr lang="es" sz="2500" dirty="0">
                <a:solidFill>
                  <a:srgbClr val="FF0000"/>
                </a:solidFill>
              </a:rPr>
              <a:t>de conciencia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 rot="-403">
            <a:off x="917250" y="610240"/>
            <a:ext cx="2560200" cy="7071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 b="1">
                <a:solidFill>
                  <a:srgbClr val="000000"/>
                </a:solidFill>
              </a:rPr>
              <a:t>¿Qué haces cuando te sientes mal?</a:t>
            </a:r>
            <a:endParaRPr sz="1600" b="1"/>
          </a:p>
        </p:txBody>
      </p:sp>
      <p:sp>
        <p:nvSpPr>
          <p:cNvPr id="87" name="Google Shape;87;p15"/>
          <p:cNvSpPr txBox="1"/>
          <p:nvPr/>
        </p:nvSpPr>
        <p:spPr>
          <a:xfrm>
            <a:off x="4461000" y="610100"/>
            <a:ext cx="4422600" cy="856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latin typeface="Open Sans"/>
                <a:ea typeface="Open Sans"/>
                <a:cs typeface="Open Sans"/>
                <a:sym typeface="Open Sans"/>
              </a:rPr>
              <a:t>¿Qué podemos hacer cuando nuestro corazón se siente mal? ¿Con quién puedo conversar?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332075" y="1398875"/>
            <a:ext cx="3955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Examinas tu cuerpo para saber qué te duele y decidir a cuál doctor ir a ver.</a:t>
            </a:r>
            <a:endParaRPr sz="2100"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">
            <a:off x="1582926" y="2199402"/>
            <a:ext cx="979109" cy="13072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 rot="-356">
            <a:off x="572050" y="3434117"/>
            <a:ext cx="2900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Luego que ves al doctor y te da remedios en indicaciones, ¿cómo te sientes?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153000" y="4343000"/>
            <a:ext cx="17385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Open Sans"/>
                <a:ea typeface="Open Sans"/>
                <a:cs typeface="Open Sans"/>
                <a:sym typeface="Open Sans"/>
              </a:rPr>
              <a:t>MÁS ALIVIADO/A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851" y="2333524"/>
            <a:ext cx="657137" cy="14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5429250" y="4339500"/>
            <a:ext cx="27798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Open Sans"/>
                <a:ea typeface="Open Sans"/>
                <a:cs typeface="Open Sans"/>
                <a:sym typeface="Open Sans"/>
              </a:rPr>
              <a:t>pero… ¿qué es eso?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4461000" y="1581425"/>
            <a:ext cx="45567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¡Con JESÚS!... ¿quién en nuestra Iglesia representa a Jesús en la tierra?  </a:t>
            </a:r>
            <a:endParaRPr sz="21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543225" y="2586338"/>
            <a:ext cx="1738500" cy="386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latin typeface="Open Sans"/>
                <a:ea typeface="Open Sans"/>
                <a:cs typeface="Open Sans"/>
                <a:sym typeface="Open Sans"/>
              </a:rPr>
              <a:t>UN SACERDOTE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904125" y="3099450"/>
            <a:ext cx="29004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¿Cómo nos podemos preparar para hablar con él?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-74700"/>
            <a:ext cx="51351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Reflexionemos...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12550" y="137100"/>
            <a:ext cx="389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Examen de conciencia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37494" y="574659"/>
            <a:ext cx="4099276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000000"/>
                </a:solidFill>
              </a:rPr>
              <a:t>Es mirar, revisar, nuestros </a:t>
            </a:r>
            <a:r>
              <a:rPr lang="es" sz="2000" b="1" dirty="0">
                <a:solidFill>
                  <a:srgbClr val="FF0000"/>
                </a:solidFill>
              </a:rPr>
              <a:t>pensamientos</a:t>
            </a:r>
            <a:r>
              <a:rPr lang="es" sz="2000" b="1" dirty="0">
                <a:solidFill>
                  <a:srgbClr val="000000"/>
                </a:solidFill>
              </a:rPr>
              <a:t>, </a:t>
            </a:r>
            <a:r>
              <a:rPr lang="es" sz="2000" b="1" dirty="0">
                <a:solidFill>
                  <a:schemeClr val="accent2">
                    <a:lumMod val="75000"/>
                  </a:schemeClr>
                </a:solidFill>
              </a:rPr>
              <a:t>palabras</a:t>
            </a:r>
            <a:r>
              <a:rPr lang="es" sz="2000" b="1" dirty="0">
                <a:solidFill>
                  <a:srgbClr val="000000"/>
                </a:solidFill>
              </a:rPr>
              <a:t>, </a:t>
            </a:r>
            <a:r>
              <a:rPr lang="es" sz="2000" b="1" dirty="0">
                <a:solidFill>
                  <a:schemeClr val="accent5">
                    <a:lumMod val="75000"/>
                  </a:schemeClr>
                </a:solidFill>
              </a:rPr>
              <a:t>acciones</a:t>
            </a:r>
            <a:r>
              <a:rPr lang="es" sz="2000" b="1" dirty="0">
                <a:solidFill>
                  <a:srgbClr val="000000"/>
                </a:solidFill>
              </a:rPr>
              <a:t> u </a:t>
            </a:r>
            <a:r>
              <a:rPr lang="es" sz="2000" b="1" dirty="0">
                <a:solidFill>
                  <a:srgbClr val="0070C0"/>
                </a:solidFill>
              </a:rPr>
              <a:t>omisiones</a:t>
            </a:r>
            <a:r>
              <a:rPr lang="es" sz="2000" b="1" dirty="0">
                <a:solidFill>
                  <a:srgbClr val="000000"/>
                </a:solidFill>
              </a:rPr>
              <a:t> y ahí descubriremos esos pecados o faltas de amor que hemos cometido contra Dios, contra nosotros mismos y contra los demás.</a:t>
            </a:r>
            <a:endParaRPr sz="2000" b="1" dirty="0">
              <a:solidFill>
                <a:srgbClr val="000000"/>
              </a:solidFill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75" y="894900"/>
            <a:ext cx="3831950" cy="30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1005076" y="4001570"/>
            <a:ext cx="6925800" cy="699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Y Jesús, a través del sacerdote, es nuestro mejor doctor!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Nos cura y nos perdona porque nos ama.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;p17">
            <a:extLst>
              <a:ext uri="{FF2B5EF4-FFF2-40B4-BE49-F238E27FC236}">
                <a16:creationId xmlns:a16="http://schemas.microsoft.com/office/drawing/2014/main" id="{0B6624BB-1AB1-4B67-BE45-808721F60B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55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¿Cómo preparar una buena confesión?</a:t>
            </a:r>
            <a:endParaRPr dirty="0"/>
          </a:p>
        </p:txBody>
      </p:sp>
      <p:sp>
        <p:nvSpPr>
          <p:cNvPr id="5" name="Google Shape;122;p17">
            <a:extLst>
              <a:ext uri="{FF2B5EF4-FFF2-40B4-BE49-F238E27FC236}">
                <a16:creationId xmlns:a16="http://schemas.microsoft.com/office/drawing/2014/main" id="{CB070A10-5A74-4EE5-9C3B-C81CEC7575EA}"/>
              </a:ext>
            </a:extLst>
          </p:cNvPr>
          <p:cNvSpPr txBox="1"/>
          <p:nvPr/>
        </p:nvSpPr>
        <p:spPr>
          <a:xfrm>
            <a:off x="502308" y="1028874"/>
            <a:ext cx="68214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Open Sans"/>
                <a:ea typeface="Open Sans"/>
                <a:cs typeface="Open Sans"/>
                <a:sym typeface="Open Sans"/>
              </a:rPr>
              <a:t>Te invitamos a ver este video con los 5 pasos para realizar el sacramento de la reconciliación. Pon mucha atención, luego los recordaremos.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s" sz="16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600" b="1" u="sng" dirty="0">
                <a:latin typeface="Open Sans"/>
                <a:ea typeface="Open Sans"/>
                <a:cs typeface="Open Sans"/>
                <a:sym typeface="Open Sans"/>
                <a:hlinkClick r:id="rId2"/>
              </a:rPr>
              <a:t>https://youtu.be/eKdX4uFqQAU</a:t>
            </a: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Google Shape;121;p17">
            <a:extLst>
              <a:ext uri="{FF2B5EF4-FFF2-40B4-BE49-F238E27FC236}">
                <a16:creationId xmlns:a16="http://schemas.microsoft.com/office/drawing/2014/main" id="{A10E7FE2-B658-4CE5-8F20-8D91B47112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961" y="1797361"/>
            <a:ext cx="3146620" cy="279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82C433-5BEF-43F2-BDC0-CAED59FE7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44"/>
          <a:stretch/>
        </p:blipFill>
        <p:spPr>
          <a:xfrm>
            <a:off x="714768" y="2210007"/>
            <a:ext cx="4934733" cy="25563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3C220D0-E6D2-40C3-92F8-14D44BE33900}"/>
              </a:ext>
            </a:extLst>
          </p:cNvPr>
          <p:cNvSpPr txBox="1"/>
          <p:nvPr/>
        </p:nvSpPr>
        <p:spPr>
          <a:xfrm rot="402852">
            <a:off x="1412046" y="3281296"/>
            <a:ext cx="174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Open Sans"/>
                <a:ea typeface="Open Sans"/>
                <a:cs typeface="Open Sans"/>
              </a:rPr>
              <a:t>¿COMPARTAMOS </a:t>
            </a:r>
          </a:p>
          <a:p>
            <a:pPr algn="ctr"/>
            <a:r>
              <a:rPr lang="es-CL" b="1" dirty="0">
                <a:latin typeface="Open Sans"/>
                <a:ea typeface="Open Sans"/>
                <a:cs typeface="Open Sans"/>
              </a:rPr>
              <a:t>EL VIDEO?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90DF87-7FD9-426A-84CB-AB0B41466322}"/>
              </a:ext>
            </a:extLst>
          </p:cNvPr>
          <p:cNvSpPr txBox="1"/>
          <p:nvPr/>
        </p:nvSpPr>
        <p:spPr>
          <a:xfrm>
            <a:off x="3277024" y="2827780"/>
            <a:ext cx="1793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Open Sans"/>
                <a:ea typeface="Open Sans"/>
                <a:cs typeface="Open Sans"/>
              </a:rPr>
              <a:t>1. ¿Qué aprendiste de nuevo con el  video?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576D6A-BC6C-48A0-830E-B47B4879FADC}"/>
              </a:ext>
            </a:extLst>
          </p:cNvPr>
          <p:cNvSpPr txBox="1"/>
          <p:nvPr/>
        </p:nvSpPr>
        <p:spPr>
          <a:xfrm>
            <a:off x="3321179" y="3538555"/>
            <a:ext cx="1745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Open Sans"/>
                <a:ea typeface="Open Sans"/>
                <a:cs typeface="Open Sans"/>
              </a:rPr>
              <a:t>2) ¿Hay algo que te preocupe de la confesión?</a:t>
            </a:r>
          </a:p>
        </p:txBody>
      </p:sp>
    </p:spTree>
    <p:extLst>
      <p:ext uri="{BB962C8B-B14F-4D97-AF65-F5344CB8AC3E}">
        <p14:creationId xmlns:p14="http://schemas.microsoft.com/office/powerpoint/2010/main" val="15402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235500" y="160850"/>
            <a:ext cx="85206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Oración final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¿Qué elemento es utilizado para limpiar y dar vida? </a:t>
            </a:r>
            <a:endParaRPr sz="2200"/>
          </a:p>
        </p:txBody>
      </p:sp>
      <p:sp>
        <p:nvSpPr>
          <p:cNvPr id="136" name="Google Shape;136;p19"/>
          <p:cNvSpPr txBox="1"/>
          <p:nvPr/>
        </p:nvSpPr>
        <p:spPr>
          <a:xfrm>
            <a:off x="1736100" y="1911150"/>
            <a:ext cx="5272800" cy="27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Oh Dios, que llenaste nuestros corazones </a:t>
            </a:r>
            <a:endParaRPr sz="16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con la luz del Espíritu Santo;</a:t>
            </a:r>
            <a:endParaRPr sz="1600" b="1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Límpianos con el agua de tu Espíritu</a:t>
            </a:r>
            <a:endParaRPr sz="1600" b="1">
              <a:solidFill>
                <a:srgbClr val="F1C2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Para que actuemos con bondad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y gocemos siempre de tu amor misericordioso.</a:t>
            </a:r>
            <a:endParaRPr sz="16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Amén.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888" y="674763"/>
            <a:ext cx="2197987" cy="2744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0" y="2648324"/>
            <a:ext cx="1795449" cy="163642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39" name="Google Shape;139;p19"/>
          <p:cNvSpPr txBox="1"/>
          <p:nvPr/>
        </p:nvSpPr>
        <p:spPr>
          <a:xfrm>
            <a:off x="7409275" y="3626250"/>
            <a:ext cx="1116000" cy="6585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Open Sans"/>
                <a:ea typeface="Open Sans"/>
                <a:cs typeface="Open Sans"/>
                <a:sym typeface="Open Sans"/>
              </a:rPr>
              <a:t>El agua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235500" y="1164525"/>
            <a:ext cx="67734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>
                <a:solidFill>
                  <a:srgbClr val="000000"/>
                </a:solidFill>
              </a:rPr>
              <a:t>Invoquemos al Espíritu Santo, utilizando este signo de vida: </a:t>
            </a:r>
            <a:r>
              <a:rPr lang="es" sz="1900" b="1">
                <a:solidFill>
                  <a:srgbClr val="000000"/>
                </a:solidFill>
              </a:rPr>
              <a:t>EL AGUA.</a:t>
            </a:r>
            <a:r>
              <a:rPr lang="es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560300" y="452125"/>
            <a:ext cx="30498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¡Jesús te invita!</a:t>
            </a: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3787475" y="1344750"/>
            <a:ext cx="5147100" cy="33027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60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Recuerda que el domingo a las 12.00 nos encontramos en la Eucaristía para dar gracias a Dios por tanto y poner en oración todas nuestras necesidades.</a:t>
            </a:r>
            <a:endParaRPr sz="2600" dirty="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00" y="1387275"/>
            <a:ext cx="3331401" cy="218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222" y="3802647"/>
            <a:ext cx="444325" cy="44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1429349" y="3802675"/>
            <a:ext cx="1658907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1" dirty="0">
                <a:latin typeface="Open Sans"/>
                <a:ea typeface="Open Sans"/>
                <a:cs typeface="Open Sans"/>
                <a:sym typeface="Open Sans"/>
              </a:rPr>
              <a:t>#gosaintgeorge</a:t>
            </a:r>
            <a:endParaRPr b="1" i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440</Words>
  <Application>Microsoft Office PowerPoint</Application>
  <PresentationFormat>Presentación en pantalla (16:9)</PresentationFormat>
  <Paragraphs>51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PT Sans Narrow</vt:lpstr>
      <vt:lpstr>Open Sans</vt:lpstr>
      <vt:lpstr>Pacifico</vt:lpstr>
      <vt:lpstr>Tropic</vt:lpstr>
      <vt:lpstr>Me preparo para aliviar el </vt:lpstr>
      <vt:lpstr>Oración +En el nombre de Padre, y del Hijo y del Espíritu Santo. Amén.</vt:lpstr>
      <vt:lpstr>Examen= (revisar) de conciencia</vt:lpstr>
      <vt:lpstr>Examen de conciencia</vt:lpstr>
      <vt:lpstr>¿Cómo preparar una buena confesión?</vt:lpstr>
      <vt:lpstr>Oración final ¿Qué elemento es utilizado para limpiar y dar vida? </vt:lpstr>
      <vt:lpstr>¡Jesús te invita!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preparo para aliviar el </dc:title>
  <cp:lastModifiedBy>loren</cp:lastModifiedBy>
  <cp:revision>16</cp:revision>
  <dcterms:modified xsi:type="dcterms:W3CDTF">2020-09-29T23:12:51Z</dcterms:modified>
</cp:coreProperties>
</file>