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Corben" panose="020B0604020202020204" charset="0"/>
      <p:bold r:id="rId15"/>
    </p:embeddedFont>
    <p:embeddedFont>
      <p:font typeface="Open Sans" panose="020B060402020202020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0" roundtripDataSignature="AMtx7mhhF+uwoaZLws8xnQJTGIZGUTYIK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0" name="Google Shape;20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1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2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7"/>
        <p:cNvGrpSpPr/>
        <p:nvPr/>
      </p:nvGrpSpPr>
      <p:grpSpPr>
        <a:xfrm>
          <a:off x="0" y="0"/>
          <a:ext cx="0" cy="0"/>
          <a:chOff x="0" y="0"/>
          <a:chExt cx="0" cy="0"/>
        </a:xfrm>
      </p:grpSpPr>
      <p:sp>
        <p:nvSpPr>
          <p:cNvPr id="18" name="Google Shape;1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1"/>
        <p:cNvGrpSpPr/>
        <p:nvPr/>
      </p:nvGrpSpPr>
      <p:grpSpPr>
        <a:xfrm>
          <a:off x="0" y="0"/>
          <a:ext cx="0" cy="0"/>
          <a:chOff x="0" y="0"/>
          <a:chExt cx="0" cy="0"/>
        </a:xfrm>
      </p:grpSpPr>
      <p:sp>
        <p:nvSpPr>
          <p:cNvPr id="22" name="Google Shape;22;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7"/>
        <p:cNvGrpSpPr/>
        <p:nvPr/>
      </p:nvGrpSpPr>
      <p:grpSpPr>
        <a:xfrm>
          <a:off x="0" y="0"/>
          <a:ext cx="0" cy="0"/>
          <a:chOff x="0" y="0"/>
          <a:chExt cx="0" cy="0"/>
        </a:xfrm>
      </p:grpSpPr>
      <p:sp>
        <p:nvSpPr>
          <p:cNvPr id="28" name="Google Shape;28;p1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3"/>
        <p:cNvGrpSpPr/>
        <p:nvPr/>
      </p:nvGrpSpPr>
      <p:grpSpPr>
        <a:xfrm>
          <a:off x="0" y="0"/>
          <a:ext cx="0" cy="0"/>
          <a:chOff x="0" y="0"/>
          <a:chExt cx="0" cy="0"/>
        </a:xfrm>
      </p:grpSpPr>
      <p:sp>
        <p:nvSpPr>
          <p:cNvPr id="34" name="Google Shape;34;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1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9"/>
        <p:cNvGrpSpPr/>
        <p:nvPr/>
      </p:nvGrpSpPr>
      <p:grpSpPr>
        <a:xfrm>
          <a:off x="0" y="0"/>
          <a:ext cx="0" cy="0"/>
          <a:chOff x="0" y="0"/>
          <a:chExt cx="0" cy="0"/>
        </a:xfrm>
      </p:grpSpPr>
      <p:sp>
        <p:nvSpPr>
          <p:cNvPr id="50" name="Google Shape;5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8"/>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g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7.jp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gif"/><Relationship Id="rId5" Type="http://schemas.openxmlformats.org/officeDocument/2006/relationships/image" Target="../media/image22.gif"/><Relationship Id="rId4" Type="http://schemas.openxmlformats.org/officeDocument/2006/relationships/image" Target="../media/image2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Imagen que contiene grande, agua, tabla, estacionado&#10;&#10;Descripción generada automáticamente"/>
          <p:cNvPicPr preferRelativeResize="0"/>
          <p:nvPr/>
        </p:nvPicPr>
        <p:blipFill rotWithShape="1">
          <a:blip r:embed="rId3">
            <a:alphaModFix/>
          </a:blip>
          <a:srcRect/>
          <a:stretch/>
        </p:blipFill>
        <p:spPr>
          <a:xfrm>
            <a:off x="0" y="173038"/>
            <a:ext cx="12192000" cy="6684962"/>
          </a:xfrm>
          <a:prstGeom prst="rect">
            <a:avLst/>
          </a:prstGeom>
          <a:noFill/>
          <a:ln>
            <a:noFill/>
          </a:ln>
        </p:spPr>
      </p:pic>
      <p:sp>
        <p:nvSpPr>
          <p:cNvPr id="85" name="Google Shape;85;p1"/>
          <p:cNvSpPr txBox="1">
            <a:spLocks noGrp="1"/>
          </p:cNvSpPr>
          <p:nvPr>
            <p:ph type="ctrTitle"/>
          </p:nvPr>
        </p:nvSpPr>
        <p:spPr>
          <a:xfrm>
            <a:off x="2216446" y="356663"/>
            <a:ext cx="91440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orben"/>
              <a:buNone/>
            </a:pPr>
            <a:r>
              <a:rPr lang="es-MX">
                <a:latin typeface="Corben"/>
                <a:ea typeface="Corben"/>
                <a:cs typeface="Corben"/>
                <a:sym typeface="Corben"/>
              </a:rPr>
              <a:t>Pascua Judía</a:t>
            </a:r>
            <a:endParaRPr/>
          </a:p>
        </p:txBody>
      </p:sp>
      <p:pic>
        <p:nvPicPr>
          <p:cNvPr id="86" name="Google Shape;86;p1"/>
          <p:cNvPicPr preferRelativeResize="0"/>
          <p:nvPr/>
        </p:nvPicPr>
        <p:blipFill rotWithShape="1">
          <a:blip r:embed="rId4">
            <a:alphaModFix/>
          </a:blip>
          <a:srcRect/>
          <a:stretch/>
        </p:blipFill>
        <p:spPr>
          <a:xfrm>
            <a:off x="0" y="0"/>
            <a:ext cx="12192000" cy="858129"/>
          </a:xfrm>
          <a:prstGeom prst="rect">
            <a:avLst/>
          </a:prstGeom>
          <a:noFill/>
          <a:ln>
            <a:noFill/>
          </a:ln>
        </p:spPr>
      </p:pic>
      <p:pic>
        <p:nvPicPr>
          <p:cNvPr id="87" name="Google Shape;87;p1"/>
          <p:cNvPicPr preferRelativeResize="0"/>
          <p:nvPr/>
        </p:nvPicPr>
        <p:blipFill rotWithShape="1">
          <a:blip r:embed="rId5">
            <a:alphaModFix/>
          </a:blip>
          <a:srcRect/>
          <a:stretch/>
        </p:blipFill>
        <p:spPr>
          <a:xfrm>
            <a:off x="113369" y="3142869"/>
            <a:ext cx="2103084" cy="2775370"/>
          </a:xfrm>
          <a:prstGeom prst="rect">
            <a:avLst/>
          </a:prstGeom>
          <a:noFill/>
          <a:ln>
            <a:noFill/>
          </a:ln>
        </p:spPr>
      </p:pic>
      <p:pic>
        <p:nvPicPr>
          <p:cNvPr id="88" name="Google Shape;88;p1"/>
          <p:cNvPicPr preferRelativeResize="0"/>
          <p:nvPr/>
        </p:nvPicPr>
        <p:blipFill rotWithShape="1">
          <a:blip r:embed="rId6">
            <a:alphaModFix/>
          </a:blip>
          <a:srcRect/>
          <a:stretch/>
        </p:blipFill>
        <p:spPr>
          <a:xfrm>
            <a:off x="2216441" y="4002121"/>
            <a:ext cx="2226445" cy="2775368"/>
          </a:xfrm>
          <a:prstGeom prst="rect">
            <a:avLst/>
          </a:prstGeom>
          <a:noFill/>
          <a:ln>
            <a:noFill/>
          </a:ln>
        </p:spPr>
      </p:pic>
      <p:sp>
        <p:nvSpPr>
          <p:cNvPr id="89" name="Google Shape;89;p1"/>
          <p:cNvSpPr txBox="1"/>
          <p:nvPr/>
        </p:nvSpPr>
        <p:spPr>
          <a:xfrm>
            <a:off x="9363025" y="1151300"/>
            <a:ext cx="2730900" cy="43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MX" sz="1900" b="1">
                <a:latin typeface="Calibri"/>
                <a:ea typeface="Calibri"/>
                <a:cs typeface="Calibri"/>
                <a:sym typeface="Calibri"/>
              </a:rPr>
              <a:t>Lunes 10 de agosto</a:t>
            </a:r>
            <a:endParaRPr sz="1900" b="1">
              <a:latin typeface="Calibri"/>
              <a:ea typeface="Calibri"/>
              <a:cs typeface="Calibri"/>
              <a:sym typeface="Calibri"/>
            </a:endParaRPr>
          </a:p>
        </p:txBody>
      </p:sp>
      <p:sp>
        <p:nvSpPr>
          <p:cNvPr id="90" name="Google Shape;90;p1"/>
          <p:cNvSpPr txBox="1"/>
          <p:nvPr/>
        </p:nvSpPr>
        <p:spPr>
          <a:xfrm>
            <a:off x="2359700" y="2807225"/>
            <a:ext cx="9565800" cy="141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MX" sz="1800">
                <a:latin typeface="Calibri"/>
                <a:ea typeface="Calibri"/>
                <a:cs typeface="Calibri"/>
                <a:sym typeface="Calibri"/>
              </a:rPr>
              <a:t> </a:t>
            </a:r>
            <a:r>
              <a:rPr lang="es-MX" sz="2800" b="1">
                <a:latin typeface="Calibri"/>
                <a:ea typeface="Calibri"/>
                <a:cs typeface="Calibri"/>
                <a:sym typeface="Calibri"/>
              </a:rPr>
              <a:t>Preparemos el corazón y la mente, para juntos decir:</a:t>
            </a:r>
            <a:endParaRPr sz="2800" b="1">
              <a:latin typeface="Calibri"/>
              <a:ea typeface="Calibri"/>
              <a:cs typeface="Calibri"/>
              <a:sym typeface="Calibri"/>
            </a:endParaRPr>
          </a:p>
          <a:p>
            <a:pPr marL="0" lvl="0" indent="0" algn="l" rtl="0">
              <a:spcBef>
                <a:spcPts val="0"/>
              </a:spcBef>
              <a:spcAft>
                <a:spcPts val="0"/>
              </a:spcAft>
              <a:buNone/>
            </a:pPr>
            <a:r>
              <a:rPr lang="es-MX" sz="2800" b="1">
                <a:latin typeface="Calibri"/>
                <a:ea typeface="Calibri"/>
                <a:cs typeface="Calibri"/>
                <a:sym typeface="Calibri"/>
              </a:rPr>
              <a:t>En el nombre del Padre, del Hijo y del Espíritu santo, amén.</a:t>
            </a:r>
            <a:endParaRPr sz="2800" b="1">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2" descr="Imagen que contiene alimentos&#10;&#10;Descripción generada automáticamente"/>
          <p:cNvPicPr preferRelativeResize="0"/>
          <p:nvPr/>
        </p:nvPicPr>
        <p:blipFill rotWithShape="1">
          <a:blip r:embed="rId3">
            <a:alphaModFix/>
          </a:blip>
          <a:srcRect/>
          <a:stretch/>
        </p:blipFill>
        <p:spPr>
          <a:xfrm>
            <a:off x="0" y="858129"/>
            <a:ext cx="12192000" cy="6401380"/>
          </a:xfrm>
          <a:prstGeom prst="rect">
            <a:avLst/>
          </a:prstGeom>
          <a:noFill/>
          <a:ln>
            <a:noFill/>
          </a:ln>
        </p:spPr>
      </p:pic>
      <p:pic>
        <p:nvPicPr>
          <p:cNvPr id="96" name="Google Shape;96;p2"/>
          <p:cNvPicPr preferRelativeResize="0"/>
          <p:nvPr/>
        </p:nvPicPr>
        <p:blipFill rotWithShape="1">
          <a:blip r:embed="rId4">
            <a:alphaModFix/>
          </a:blip>
          <a:srcRect/>
          <a:stretch/>
        </p:blipFill>
        <p:spPr>
          <a:xfrm>
            <a:off x="0" y="0"/>
            <a:ext cx="12192000" cy="858129"/>
          </a:xfrm>
          <a:prstGeom prst="rect">
            <a:avLst/>
          </a:prstGeom>
          <a:noFill/>
          <a:ln>
            <a:noFill/>
          </a:ln>
        </p:spPr>
      </p:pic>
      <p:sp>
        <p:nvSpPr>
          <p:cNvPr id="97" name="Google Shape;97;p2"/>
          <p:cNvSpPr txBox="1"/>
          <p:nvPr/>
        </p:nvSpPr>
        <p:spPr>
          <a:xfrm>
            <a:off x="5851900" y="901838"/>
            <a:ext cx="3100500" cy="6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5200" b="1" i="0" u="none" strike="noStrike" cap="none">
                <a:solidFill>
                  <a:schemeClr val="dk1"/>
                </a:solidFill>
                <a:latin typeface="Calibri"/>
                <a:ea typeface="Calibri"/>
                <a:cs typeface="Calibri"/>
                <a:sym typeface="Calibri"/>
              </a:rPr>
              <a:t>Oración</a:t>
            </a:r>
            <a:endParaRPr sz="3000"/>
          </a:p>
        </p:txBody>
      </p:sp>
      <p:sp>
        <p:nvSpPr>
          <p:cNvPr id="98" name="Google Shape;98;p2"/>
          <p:cNvSpPr txBox="1"/>
          <p:nvPr/>
        </p:nvSpPr>
        <p:spPr>
          <a:xfrm>
            <a:off x="445817" y="1604568"/>
            <a:ext cx="6990184" cy="8001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800" dirty="0">
                <a:solidFill>
                  <a:schemeClr val="dk1"/>
                </a:solidFill>
                <a:latin typeface="Calibri"/>
                <a:ea typeface="Calibri"/>
                <a:cs typeface="Calibri"/>
                <a:sym typeface="Calibri"/>
              </a:rPr>
              <a:t>Catequista: Querido Jesús, te damos gracias</a:t>
            </a:r>
            <a:endParaRPr dirty="0"/>
          </a:p>
          <a:p>
            <a:pPr marL="0" marR="0" lvl="0" indent="0" algn="l" rtl="0">
              <a:spcBef>
                <a:spcPts val="0"/>
              </a:spcBef>
              <a:spcAft>
                <a:spcPts val="0"/>
              </a:spcAft>
              <a:buNone/>
            </a:pPr>
            <a:r>
              <a:rPr lang="es-MX" sz="1800" dirty="0">
                <a:solidFill>
                  <a:schemeClr val="dk1"/>
                </a:solidFill>
                <a:latin typeface="Calibri"/>
                <a:ea typeface="Calibri"/>
                <a:cs typeface="Calibri"/>
                <a:sym typeface="Calibri"/>
              </a:rPr>
              <a:t>.</a:t>
            </a:r>
            <a:endParaRPr sz="1800" dirty="0">
              <a:solidFill>
                <a:schemeClr val="dk1"/>
              </a:solidFill>
              <a:latin typeface="Calibri"/>
              <a:ea typeface="Calibri"/>
              <a:cs typeface="Calibri"/>
              <a:sym typeface="Calibri"/>
            </a:endParaRPr>
          </a:p>
        </p:txBody>
      </p:sp>
      <p:sp>
        <p:nvSpPr>
          <p:cNvPr id="99" name="Google Shape;99;p2"/>
          <p:cNvSpPr/>
          <p:nvPr/>
        </p:nvSpPr>
        <p:spPr>
          <a:xfrm>
            <a:off x="409373" y="1991850"/>
            <a:ext cx="1133681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800" dirty="0">
                <a:solidFill>
                  <a:schemeClr val="dk1"/>
                </a:solidFill>
                <a:latin typeface="Calibri"/>
                <a:ea typeface="Calibri"/>
                <a:cs typeface="Calibri"/>
                <a:sym typeface="Calibri"/>
              </a:rPr>
              <a:t>porque nos reúnes y proteges: </a:t>
            </a:r>
            <a:r>
              <a:rPr lang="es-MX" sz="2000" dirty="0">
                <a:solidFill>
                  <a:schemeClr val="dk1"/>
                </a:solidFill>
                <a:latin typeface="Calibri"/>
                <a:ea typeface="Calibri"/>
                <a:cs typeface="Calibri"/>
                <a:sym typeface="Calibri"/>
              </a:rPr>
              <a:t>(Signo)</a:t>
            </a:r>
            <a:endParaRPr sz="2000" dirty="0">
              <a:solidFill>
                <a:schemeClr val="dk1"/>
              </a:solidFill>
              <a:latin typeface="Calibri"/>
              <a:ea typeface="Calibri"/>
              <a:cs typeface="Calibri"/>
              <a:sym typeface="Calibri"/>
            </a:endParaRPr>
          </a:p>
        </p:txBody>
      </p:sp>
      <p:sp>
        <p:nvSpPr>
          <p:cNvPr id="100" name="Google Shape;100;p2"/>
          <p:cNvSpPr/>
          <p:nvPr/>
        </p:nvSpPr>
        <p:spPr>
          <a:xfrm>
            <a:off x="1007724" y="2676235"/>
            <a:ext cx="100992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800" dirty="0">
                <a:solidFill>
                  <a:schemeClr val="tx1"/>
                </a:solidFill>
                <a:highlight>
                  <a:srgbClr val="FFFF00"/>
                </a:highlight>
                <a:latin typeface="Calibri"/>
                <a:ea typeface="Calibri"/>
                <a:cs typeface="Calibri"/>
                <a:sym typeface="Calibri"/>
              </a:rPr>
              <a:t>Tú nos has dicho lo mucho que nos quieres</a:t>
            </a:r>
            <a:r>
              <a:rPr lang="es-MX" sz="2800" dirty="0">
                <a:solidFill>
                  <a:srgbClr val="FF0000"/>
                </a:solidFill>
                <a:highlight>
                  <a:srgbClr val="FFFF00"/>
                </a:highlight>
                <a:latin typeface="Calibri"/>
                <a:ea typeface="Calibri"/>
                <a:cs typeface="Calibri"/>
                <a:sym typeface="Calibri"/>
              </a:rPr>
              <a:t>. </a:t>
            </a:r>
            <a:endParaRPr dirty="0">
              <a:highlight>
                <a:srgbClr val="FFFF00"/>
              </a:highlight>
            </a:endParaRPr>
          </a:p>
        </p:txBody>
      </p:sp>
      <p:sp>
        <p:nvSpPr>
          <p:cNvPr id="101" name="Google Shape;101;p2"/>
          <p:cNvSpPr/>
          <p:nvPr/>
        </p:nvSpPr>
        <p:spPr>
          <a:xfrm>
            <a:off x="445816" y="3233273"/>
            <a:ext cx="11539857"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800" dirty="0">
                <a:solidFill>
                  <a:schemeClr val="tx1"/>
                </a:solidFill>
                <a:highlight>
                  <a:srgbClr val="FF0000"/>
                </a:highlight>
                <a:latin typeface="Calibri"/>
                <a:ea typeface="Calibri"/>
                <a:cs typeface="Calibri"/>
                <a:sym typeface="Calibri"/>
              </a:rPr>
              <a:t>Tú nos iluminas el camino para ver y ser felices</a:t>
            </a:r>
            <a:r>
              <a:rPr lang="es-MX" sz="2000" dirty="0">
                <a:solidFill>
                  <a:srgbClr val="0000FF"/>
                </a:solidFill>
                <a:latin typeface="Calibri"/>
                <a:ea typeface="Calibri"/>
                <a:cs typeface="Calibri"/>
                <a:sym typeface="Calibri"/>
              </a:rPr>
              <a:t>.</a:t>
            </a:r>
            <a:r>
              <a:rPr lang="es-MX" sz="2000" dirty="0">
                <a:solidFill>
                  <a:schemeClr val="dk1"/>
                </a:solidFill>
                <a:latin typeface="Calibri"/>
                <a:ea typeface="Calibri"/>
                <a:cs typeface="Calibri"/>
                <a:sym typeface="Calibri"/>
              </a:rPr>
              <a:t>(Signo)</a:t>
            </a:r>
            <a:endParaRPr sz="2000" dirty="0"/>
          </a:p>
        </p:txBody>
      </p:sp>
      <p:sp>
        <p:nvSpPr>
          <p:cNvPr id="102" name="Google Shape;102;p2"/>
          <p:cNvSpPr/>
          <p:nvPr/>
        </p:nvSpPr>
        <p:spPr>
          <a:xfrm>
            <a:off x="554923" y="3885449"/>
            <a:ext cx="11539856"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800" dirty="0">
                <a:solidFill>
                  <a:srgbClr val="F3F3F3"/>
                </a:solidFill>
                <a:highlight>
                  <a:srgbClr val="000080"/>
                </a:highlight>
                <a:latin typeface="Calibri"/>
                <a:ea typeface="Calibri"/>
                <a:cs typeface="Calibri"/>
                <a:sym typeface="Calibri"/>
              </a:rPr>
              <a:t>Tú nos hablas por medio de Jesús y de las personas que </a:t>
            </a:r>
            <a:endParaRPr sz="2800" dirty="0">
              <a:solidFill>
                <a:srgbClr val="F3F3F3"/>
              </a:solidFill>
              <a:highlight>
                <a:srgbClr val="000080"/>
              </a:highlight>
              <a:latin typeface="Calibri"/>
              <a:ea typeface="Calibri"/>
              <a:cs typeface="Calibri"/>
              <a:sym typeface="Calibri"/>
            </a:endParaRPr>
          </a:p>
          <a:p>
            <a:pPr marL="0" marR="0" lvl="0" indent="0" algn="l" rtl="0">
              <a:spcBef>
                <a:spcPts val="0"/>
              </a:spcBef>
              <a:spcAft>
                <a:spcPts val="0"/>
              </a:spcAft>
              <a:buNone/>
            </a:pPr>
            <a:r>
              <a:rPr lang="es-MX" sz="2800" dirty="0">
                <a:solidFill>
                  <a:srgbClr val="F3F3F3"/>
                </a:solidFill>
                <a:highlight>
                  <a:srgbClr val="000080"/>
                </a:highlight>
                <a:latin typeface="Calibri"/>
                <a:ea typeface="Calibri"/>
                <a:cs typeface="Calibri"/>
                <a:sym typeface="Calibri"/>
              </a:rPr>
              <a:t>nos quieren</a:t>
            </a:r>
            <a:r>
              <a:rPr lang="es-MX" sz="2800" dirty="0">
                <a:solidFill>
                  <a:srgbClr val="F3F3F3"/>
                </a:solidFill>
                <a:latin typeface="Calibri"/>
                <a:ea typeface="Calibri"/>
                <a:cs typeface="Calibri"/>
                <a:sym typeface="Calibri"/>
              </a:rPr>
              <a:t>.</a:t>
            </a:r>
            <a:r>
              <a:rPr lang="es-MX" sz="2000" dirty="0">
                <a:solidFill>
                  <a:schemeClr val="dk1"/>
                </a:solidFill>
                <a:latin typeface="Calibri"/>
                <a:ea typeface="Calibri"/>
                <a:cs typeface="Calibri"/>
                <a:sym typeface="Calibri"/>
              </a:rPr>
              <a:t>(Signo)</a:t>
            </a:r>
            <a:endParaRPr sz="2000" dirty="0"/>
          </a:p>
        </p:txBody>
      </p:sp>
      <p:sp>
        <p:nvSpPr>
          <p:cNvPr id="103" name="Google Shape;103;p2"/>
          <p:cNvSpPr/>
          <p:nvPr/>
        </p:nvSpPr>
        <p:spPr>
          <a:xfrm>
            <a:off x="554923" y="5121665"/>
            <a:ext cx="11223015"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800" dirty="0">
                <a:solidFill>
                  <a:schemeClr val="tx1"/>
                </a:solidFill>
                <a:highlight>
                  <a:srgbClr val="008000"/>
                </a:highlight>
                <a:latin typeface="Calibri"/>
                <a:ea typeface="Calibri"/>
                <a:cs typeface="Calibri"/>
                <a:sym typeface="Calibri"/>
              </a:rPr>
              <a:t>Ayúdanos a escucharte siempre desde el fondo de nuestro corazón. </a:t>
            </a:r>
            <a:endParaRPr sz="2000" dirty="0">
              <a:solidFill>
                <a:schemeClr val="tx1"/>
              </a:solidFill>
              <a:highlight>
                <a:srgbClr val="008000"/>
              </a:highlight>
              <a:latin typeface="Calibri"/>
              <a:ea typeface="Calibri"/>
              <a:cs typeface="Calibri"/>
              <a:sym typeface="Calibri"/>
            </a:endParaRPr>
          </a:p>
        </p:txBody>
      </p:sp>
      <p:sp>
        <p:nvSpPr>
          <p:cNvPr id="104" name="Google Shape;104;p2"/>
          <p:cNvSpPr/>
          <p:nvPr/>
        </p:nvSpPr>
        <p:spPr>
          <a:xfrm>
            <a:off x="414062" y="5992834"/>
            <a:ext cx="9847169" cy="52322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MX" sz="2800">
                <a:solidFill>
                  <a:schemeClr val="dk1"/>
                </a:solidFill>
                <a:latin typeface="Calibri"/>
                <a:ea typeface="Calibri"/>
                <a:cs typeface="Calibri"/>
                <a:sym typeface="Calibri"/>
              </a:rPr>
              <a:t>Amén.</a:t>
            </a:r>
            <a:endParaRPr sz="2800">
              <a:solidFill>
                <a:schemeClr val="dk1"/>
              </a:solidFill>
              <a:latin typeface="Calibri"/>
              <a:ea typeface="Calibri"/>
              <a:cs typeface="Calibri"/>
              <a:sym typeface="Calibri"/>
            </a:endParaRPr>
          </a:p>
        </p:txBody>
      </p:sp>
      <p:pic>
        <p:nvPicPr>
          <p:cNvPr id="105" name="Google Shape;105;p2" descr="Imagen que contiene dibujo&#10;&#10;Descripción generada automáticamente"/>
          <p:cNvPicPr preferRelativeResize="0"/>
          <p:nvPr/>
        </p:nvPicPr>
        <p:blipFill rotWithShape="1">
          <a:blip r:embed="rId5">
            <a:alphaModFix/>
          </a:blip>
          <a:srcRect/>
          <a:stretch/>
        </p:blipFill>
        <p:spPr>
          <a:xfrm>
            <a:off x="10413538" y="4462764"/>
            <a:ext cx="2510590" cy="251059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3" descr="Imagen que contiene puesta de sol, duna, playa, sol&#10;&#10;Descripción generada automáticamente"/>
          <p:cNvPicPr preferRelativeResize="0"/>
          <p:nvPr/>
        </p:nvPicPr>
        <p:blipFill rotWithShape="1">
          <a:blip r:embed="rId3">
            <a:alphaModFix/>
          </a:blip>
          <a:srcRect/>
          <a:stretch/>
        </p:blipFill>
        <p:spPr>
          <a:xfrm>
            <a:off x="24948" y="85373"/>
            <a:ext cx="12167052" cy="7051393"/>
          </a:xfrm>
          <a:prstGeom prst="rect">
            <a:avLst/>
          </a:prstGeom>
          <a:noFill/>
          <a:ln>
            <a:noFill/>
          </a:ln>
        </p:spPr>
      </p:pic>
      <p:sp>
        <p:nvSpPr>
          <p:cNvPr id="111" name="Google Shape;111;p3"/>
          <p:cNvSpPr txBox="1"/>
          <p:nvPr/>
        </p:nvSpPr>
        <p:spPr>
          <a:xfrm>
            <a:off x="5449403" y="1063575"/>
            <a:ext cx="6332700" cy="2866500"/>
          </a:xfrm>
          <a:prstGeom prst="rect">
            <a:avLst/>
          </a:prstGeom>
          <a:noFill/>
          <a:ln>
            <a:noFill/>
          </a:ln>
        </p:spPr>
        <p:txBody>
          <a:bodyPr spcFirstLastPara="1" wrap="square" lIns="91425" tIns="45700" rIns="91425" bIns="45700" anchor="b" anchorCtr="0">
            <a:normAutofit/>
          </a:bodyPr>
          <a:lstStyle/>
          <a:p>
            <a:pPr marL="0" marR="0" lvl="0" indent="0" algn="ctr" rtl="0">
              <a:lnSpc>
                <a:spcPct val="80000"/>
              </a:lnSpc>
              <a:spcBef>
                <a:spcPts val="0"/>
              </a:spcBef>
              <a:spcAft>
                <a:spcPts val="0"/>
              </a:spcAft>
              <a:buClr>
                <a:schemeClr val="dk1"/>
              </a:buClr>
              <a:buSzPts val="5100"/>
              <a:buFont typeface="Corben"/>
              <a:buNone/>
            </a:pPr>
            <a:r>
              <a:rPr lang="es-MX" sz="6700" b="1">
                <a:solidFill>
                  <a:schemeClr val="dk1"/>
                </a:solidFill>
                <a:latin typeface="Calibri"/>
                <a:ea typeface="Calibri"/>
                <a:cs typeface="Calibri"/>
                <a:sym typeface="Calibri"/>
              </a:rPr>
              <a:t>¿</a:t>
            </a:r>
            <a:r>
              <a:rPr lang="es-MX" sz="5100">
                <a:solidFill>
                  <a:schemeClr val="dk1"/>
                </a:solidFill>
                <a:latin typeface="Corben"/>
                <a:ea typeface="Corben"/>
                <a:cs typeface="Corben"/>
                <a:sym typeface="Corben"/>
              </a:rPr>
              <a:t>Recuerdas la alianza que hizo Dios con Moisés?</a:t>
            </a:r>
            <a:endParaRPr/>
          </a:p>
        </p:txBody>
      </p:sp>
      <p:pic>
        <p:nvPicPr>
          <p:cNvPr id="112" name="Google Shape;112;p3"/>
          <p:cNvPicPr preferRelativeResize="0"/>
          <p:nvPr/>
        </p:nvPicPr>
        <p:blipFill rotWithShape="1">
          <a:blip r:embed="rId4">
            <a:alphaModFix/>
          </a:blip>
          <a:srcRect r="-3" b="3248"/>
          <a:stretch/>
        </p:blipFill>
        <p:spPr>
          <a:xfrm>
            <a:off x="115987" y="1063574"/>
            <a:ext cx="5333405" cy="5333405"/>
          </a:xfrm>
          <a:custGeom>
            <a:avLst/>
            <a:gdLst/>
            <a:ahLst/>
            <a:cxnLst/>
            <a:rect l="l" t="t" r="r" b="b"/>
            <a:pathLst>
              <a:path w="4048125" h="4048125" extrusionOk="0">
                <a:moveTo>
                  <a:pt x="65094" y="0"/>
                </a:moveTo>
                <a:lnTo>
                  <a:pt x="3983031" y="0"/>
                </a:lnTo>
                <a:cubicBezTo>
                  <a:pt x="4018981" y="0"/>
                  <a:pt x="4048125" y="29144"/>
                  <a:pt x="4048125" y="65094"/>
                </a:cubicBezTo>
                <a:lnTo>
                  <a:pt x="4048125" y="3983031"/>
                </a:lnTo>
                <a:cubicBezTo>
                  <a:pt x="4048125" y="4018981"/>
                  <a:pt x="4018981" y="4048125"/>
                  <a:pt x="3983031" y="4048125"/>
                </a:cubicBezTo>
                <a:lnTo>
                  <a:pt x="65094" y="4048125"/>
                </a:lnTo>
                <a:cubicBezTo>
                  <a:pt x="29144" y="4048125"/>
                  <a:pt x="0" y="4018981"/>
                  <a:pt x="0" y="3983031"/>
                </a:cubicBezTo>
                <a:lnTo>
                  <a:pt x="0" y="65094"/>
                </a:lnTo>
                <a:cubicBezTo>
                  <a:pt x="0" y="29144"/>
                  <a:pt x="29144" y="0"/>
                  <a:pt x="65094" y="0"/>
                </a:cubicBezTo>
                <a:close/>
              </a:path>
            </a:pathLst>
          </a:custGeom>
          <a:noFill/>
          <a:ln>
            <a:noFill/>
          </a:ln>
        </p:spPr>
      </p:pic>
      <p:pic>
        <p:nvPicPr>
          <p:cNvPr id="113" name="Google Shape;113;p3"/>
          <p:cNvPicPr preferRelativeResize="0"/>
          <p:nvPr/>
        </p:nvPicPr>
        <p:blipFill rotWithShape="1">
          <a:blip r:embed="rId5">
            <a:alphaModFix/>
          </a:blip>
          <a:srcRect/>
          <a:stretch/>
        </p:blipFill>
        <p:spPr>
          <a:xfrm>
            <a:off x="0" y="61101"/>
            <a:ext cx="12192000" cy="655150"/>
          </a:xfrm>
          <a:prstGeom prst="rect">
            <a:avLst/>
          </a:prstGeom>
          <a:noFill/>
          <a:ln>
            <a:noFill/>
          </a:ln>
        </p:spPr>
      </p:pic>
      <p:sp>
        <p:nvSpPr>
          <p:cNvPr id="114" name="Google Shape;114;p3"/>
          <p:cNvSpPr/>
          <p:nvPr/>
        </p:nvSpPr>
        <p:spPr>
          <a:xfrm>
            <a:off x="3634325" y="3930075"/>
            <a:ext cx="8557800" cy="2376900"/>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s-MX" sz="3000" b="1">
                <a:solidFill>
                  <a:srgbClr val="FFFFFF"/>
                </a:solidFill>
                <a:latin typeface="Calibri"/>
                <a:ea typeface="Calibri"/>
                <a:cs typeface="Calibri"/>
                <a:sym typeface="Calibri"/>
              </a:rPr>
              <a:t>Para el pueblo judío, la pascua, conocida como Pésaj por su nombre en hebreo, es una festividad solemne que celebra esta alianza, es decir, la libertad del pueblo hebreo de la esclavitud de Egipto, relatada en el éxodo. </a:t>
            </a:r>
            <a:endParaRPr sz="2600" b="1">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4" descr="Imagen que contiene puesta de sol, duna, playa, sol&#10;&#10;Descripción generada automáticamente"/>
          <p:cNvPicPr preferRelativeResize="0"/>
          <p:nvPr/>
        </p:nvPicPr>
        <p:blipFill rotWithShape="1">
          <a:blip r:embed="rId3">
            <a:alphaModFix/>
          </a:blip>
          <a:srcRect/>
          <a:stretch/>
        </p:blipFill>
        <p:spPr>
          <a:xfrm>
            <a:off x="12473" y="85373"/>
            <a:ext cx="12167052" cy="7051393"/>
          </a:xfrm>
          <a:prstGeom prst="rect">
            <a:avLst/>
          </a:prstGeom>
          <a:noFill/>
          <a:ln>
            <a:noFill/>
          </a:ln>
        </p:spPr>
      </p:pic>
      <p:pic>
        <p:nvPicPr>
          <p:cNvPr id="120" name="Google Shape;120;p4" descr="Imagen que contiene objeto, monitor, foto, televisión&#10;&#10;Descripción generada automáticamente"/>
          <p:cNvPicPr preferRelativeResize="0"/>
          <p:nvPr/>
        </p:nvPicPr>
        <p:blipFill rotWithShape="1">
          <a:blip r:embed="rId4">
            <a:alphaModFix/>
          </a:blip>
          <a:srcRect/>
          <a:stretch/>
        </p:blipFill>
        <p:spPr>
          <a:xfrm>
            <a:off x="9185721" y="707404"/>
            <a:ext cx="1121580" cy="1203647"/>
          </a:xfrm>
          <a:prstGeom prst="rect">
            <a:avLst/>
          </a:prstGeom>
          <a:noFill/>
          <a:ln>
            <a:noFill/>
          </a:ln>
        </p:spPr>
      </p:pic>
      <p:pic>
        <p:nvPicPr>
          <p:cNvPr id="121" name="Google Shape;121;p4"/>
          <p:cNvPicPr preferRelativeResize="0"/>
          <p:nvPr/>
        </p:nvPicPr>
        <p:blipFill rotWithShape="1">
          <a:blip r:embed="rId5">
            <a:alphaModFix/>
          </a:blip>
          <a:srcRect/>
          <a:stretch/>
        </p:blipFill>
        <p:spPr>
          <a:xfrm>
            <a:off x="4469586" y="5967660"/>
            <a:ext cx="2169820" cy="1169105"/>
          </a:xfrm>
          <a:prstGeom prst="rect">
            <a:avLst/>
          </a:prstGeom>
          <a:noFill/>
          <a:ln>
            <a:noFill/>
          </a:ln>
        </p:spPr>
      </p:pic>
      <p:sp>
        <p:nvSpPr>
          <p:cNvPr id="122" name="Google Shape;122;p4"/>
          <p:cNvSpPr txBox="1"/>
          <p:nvPr/>
        </p:nvSpPr>
        <p:spPr>
          <a:xfrm>
            <a:off x="2021255" y="1029917"/>
            <a:ext cx="9809400" cy="558600"/>
          </a:xfrm>
          <a:prstGeom prst="rect">
            <a:avLst/>
          </a:prstGeom>
          <a:noFill/>
          <a:ln>
            <a:noFill/>
          </a:ln>
        </p:spPr>
        <p:txBody>
          <a:bodyPr spcFirstLastPara="1" wrap="square" lIns="91425" tIns="45700" rIns="91425" bIns="45700" anchor="b" anchorCtr="0">
            <a:normAutofit fontScale="92500" lnSpcReduction="20000"/>
          </a:bodyPr>
          <a:lstStyle/>
          <a:p>
            <a:pPr marL="0" marR="0" lvl="0" indent="0" algn="l" rtl="0">
              <a:lnSpc>
                <a:spcPct val="80000"/>
              </a:lnSpc>
              <a:spcBef>
                <a:spcPts val="0"/>
              </a:spcBef>
              <a:spcAft>
                <a:spcPts val="0"/>
              </a:spcAft>
              <a:buClr>
                <a:schemeClr val="dk1"/>
              </a:buClr>
              <a:buSzPts val="3600"/>
              <a:buFont typeface="Corben"/>
              <a:buNone/>
            </a:pPr>
            <a:r>
              <a:rPr lang="es-MX" sz="3600">
                <a:solidFill>
                  <a:schemeClr val="dk1"/>
                </a:solidFill>
                <a:latin typeface="Corben"/>
                <a:ea typeface="Corben"/>
                <a:cs typeface="Corben"/>
                <a:sym typeface="Corben"/>
              </a:rPr>
              <a:t> </a:t>
            </a:r>
            <a:r>
              <a:rPr lang="es-MX" sz="4900">
                <a:solidFill>
                  <a:schemeClr val="dk1"/>
                </a:solidFill>
                <a:latin typeface="Corben"/>
                <a:ea typeface="Corben"/>
                <a:cs typeface="Corben"/>
                <a:sym typeface="Corben"/>
              </a:rPr>
              <a:t> </a:t>
            </a:r>
            <a:r>
              <a:rPr lang="es-MX" sz="4900" b="1">
                <a:solidFill>
                  <a:schemeClr val="dk1"/>
                </a:solidFill>
                <a:latin typeface="Calibri"/>
                <a:ea typeface="Calibri"/>
                <a:cs typeface="Calibri"/>
                <a:sym typeface="Calibri"/>
              </a:rPr>
              <a:t>¿</a:t>
            </a:r>
            <a:r>
              <a:rPr lang="es-MX" sz="3600">
                <a:solidFill>
                  <a:schemeClr val="dk1"/>
                </a:solidFill>
                <a:latin typeface="Corben"/>
                <a:ea typeface="Corben"/>
                <a:cs typeface="Corben"/>
                <a:sym typeface="Corben"/>
              </a:rPr>
              <a:t>Qué es el Éxodo?</a:t>
            </a:r>
            <a:endParaRPr/>
          </a:p>
        </p:txBody>
      </p:sp>
      <p:pic>
        <p:nvPicPr>
          <p:cNvPr id="123" name="Google Shape;123;p4"/>
          <p:cNvPicPr preferRelativeResize="0"/>
          <p:nvPr/>
        </p:nvPicPr>
        <p:blipFill rotWithShape="1">
          <a:blip r:embed="rId6">
            <a:alphaModFix/>
          </a:blip>
          <a:srcRect/>
          <a:stretch/>
        </p:blipFill>
        <p:spPr>
          <a:xfrm>
            <a:off x="0" y="0"/>
            <a:ext cx="12192000" cy="858129"/>
          </a:xfrm>
          <a:prstGeom prst="rect">
            <a:avLst/>
          </a:prstGeom>
          <a:noFill/>
          <a:ln>
            <a:noFill/>
          </a:ln>
        </p:spPr>
      </p:pic>
      <p:sp>
        <p:nvSpPr>
          <p:cNvPr id="124" name="Google Shape;124;p4"/>
          <p:cNvSpPr/>
          <p:nvPr/>
        </p:nvSpPr>
        <p:spPr>
          <a:xfrm>
            <a:off x="431275" y="4132125"/>
            <a:ext cx="11573100" cy="2024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300" b="1" i="0" dirty="0">
                <a:solidFill>
                  <a:srgbClr val="FFFFFF"/>
                </a:solidFill>
                <a:latin typeface="Open Sans"/>
                <a:ea typeface="Open Sans"/>
                <a:cs typeface="Open Sans"/>
                <a:sym typeface="Open Sans"/>
              </a:rPr>
              <a:t>El Éxodo, es el segundo libro de la Biblia, en el Antiguo Testamento, que narra sobre la esclavitud de hebreos, y su liberación a través de Moisés que los llevo hacia la  Tierra prometida.</a:t>
            </a:r>
            <a:endParaRPr sz="1900" dirty="0">
              <a:solidFill>
                <a:srgbClr val="FFFFFF"/>
              </a:solidFill>
            </a:endParaRPr>
          </a:p>
          <a:p>
            <a:pPr marL="0" marR="0" lvl="0" indent="0" algn="l" rtl="0">
              <a:spcBef>
                <a:spcPts val="0"/>
              </a:spcBef>
              <a:spcAft>
                <a:spcPts val="0"/>
              </a:spcAft>
              <a:buNone/>
            </a:pPr>
            <a:r>
              <a:rPr lang="es-MX" sz="2300" b="1" dirty="0">
                <a:solidFill>
                  <a:srgbClr val="FFFFFF"/>
                </a:solidFill>
                <a:latin typeface="Open Sans"/>
                <a:ea typeface="Open Sans"/>
                <a:cs typeface="Open Sans"/>
                <a:sym typeface="Open Sans"/>
              </a:rPr>
              <a:t>En él, podemos encontrar toda la información sobre la pascua judía.</a:t>
            </a:r>
            <a:r>
              <a:rPr lang="es-MX" sz="2100" b="1" dirty="0">
                <a:solidFill>
                  <a:srgbClr val="FFFFFF"/>
                </a:solidFill>
                <a:latin typeface="Open Sans"/>
                <a:ea typeface="Open Sans"/>
                <a:cs typeface="Open Sans"/>
                <a:sym typeface="Open Sans"/>
              </a:rPr>
              <a:t> </a:t>
            </a:r>
            <a:endParaRPr sz="2100" b="1" dirty="0">
              <a:solidFill>
                <a:srgbClr val="FFFFFF"/>
              </a:solidFill>
              <a:latin typeface="Calibri"/>
              <a:ea typeface="Calibri"/>
              <a:cs typeface="Calibri"/>
              <a:sym typeface="Calibri"/>
            </a:endParaRPr>
          </a:p>
        </p:txBody>
      </p:sp>
      <p:sp>
        <p:nvSpPr>
          <p:cNvPr id="125" name="Google Shape;125;p4"/>
          <p:cNvSpPr/>
          <p:nvPr/>
        </p:nvSpPr>
        <p:spPr>
          <a:xfrm>
            <a:off x="164275" y="1994725"/>
            <a:ext cx="5969501" cy="1802802"/>
          </a:xfrm>
          <a:custGeom>
            <a:avLst/>
            <a:gdLst/>
            <a:ahLst/>
            <a:cxnLst/>
            <a:rect l="l" t="t" r="r" b="b"/>
            <a:pathLst>
              <a:path w="4074745" h="923330" fill="none" extrusionOk="0">
                <a:moveTo>
                  <a:pt x="0" y="0"/>
                </a:moveTo>
                <a:cubicBezTo>
                  <a:pt x="171795" y="-50567"/>
                  <a:pt x="511075" y="26717"/>
                  <a:pt x="663601" y="0"/>
                </a:cubicBezTo>
                <a:cubicBezTo>
                  <a:pt x="816127" y="-26717"/>
                  <a:pt x="1168613" y="41022"/>
                  <a:pt x="1327203" y="0"/>
                </a:cubicBezTo>
                <a:cubicBezTo>
                  <a:pt x="1485793" y="-41022"/>
                  <a:pt x="1732175" y="17771"/>
                  <a:pt x="1950057" y="0"/>
                </a:cubicBezTo>
                <a:cubicBezTo>
                  <a:pt x="2167939" y="-17771"/>
                  <a:pt x="2315145" y="19327"/>
                  <a:pt x="2572910" y="0"/>
                </a:cubicBezTo>
                <a:cubicBezTo>
                  <a:pt x="2830675" y="-19327"/>
                  <a:pt x="2818079" y="21453"/>
                  <a:pt x="3032774" y="0"/>
                </a:cubicBezTo>
                <a:cubicBezTo>
                  <a:pt x="3247469" y="-21453"/>
                  <a:pt x="3345533" y="43570"/>
                  <a:pt x="3492639" y="0"/>
                </a:cubicBezTo>
                <a:cubicBezTo>
                  <a:pt x="3639746" y="-43570"/>
                  <a:pt x="3937772" y="64481"/>
                  <a:pt x="4074745" y="0"/>
                </a:cubicBezTo>
                <a:cubicBezTo>
                  <a:pt x="4090083" y="169220"/>
                  <a:pt x="4039449" y="303004"/>
                  <a:pt x="4074745" y="480132"/>
                </a:cubicBezTo>
                <a:cubicBezTo>
                  <a:pt x="4110041" y="657260"/>
                  <a:pt x="4031794" y="793598"/>
                  <a:pt x="4074745" y="923330"/>
                </a:cubicBezTo>
                <a:cubicBezTo>
                  <a:pt x="3833567" y="957568"/>
                  <a:pt x="3788635" y="866616"/>
                  <a:pt x="3574133" y="923330"/>
                </a:cubicBezTo>
                <a:cubicBezTo>
                  <a:pt x="3359631" y="980044"/>
                  <a:pt x="3256172" y="874224"/>
                  <a:pt x="3114269" y="923330"/>
                </a:cubicBezTo>
                <a:cubicBezTo>
                  <a:pt x="2972366" y="972436"/>
                  <a:pt x="2713905" y="861500"/>
                  <a:pt x="2450668" y="923330"/>
                </a:cubicBezTo>
                <a:cubicBezTo>
                  <a:pt x="2187431" y="985160"/>
                  <a:pt x="2161502" y="896470"/>
                  <a:pt x="1950057" y="923330"/>
                </a:cubicBezTo>
                <a:cubicBezTo>
                  <a:pt x="1738612" y="950190"/>
                  <a:pt x="1644459" y="872661"/>
                  <a:pt x="1490192" y="923330"/>
                </a:cubicBezTo>
                <a:cubicBezTo>
                  <a:pt x="1335925" y="973999"/>
                  <a:pt x="1139431" y="884113"/>
                  <a:pt x="867339" y="923330"/>
                </a:cubicBezTo>
                <a:cubicBezTo>
                  <a:pt x="595247" y="962547"/>
                  <a:pt x="324967" y="922736"/>
                  <a:pt x="0" y="923330"/>
                </a:cubicBezTo>
                <a:cubicBezTo>
                  <a:pt x="-43730" y="796537"/>
                  <a:pt x="27503" y="585638"/>
                  <a:pt x="0" y="489365"/>
                </a:cubicBezTo>
                <a:cubicBezTo>
                  <a:pt x="-27503" y="393092"/>
                  <a:pt x="16465" y="137045"/>
                  <a:pt x="0" y="0"/>
                </a:cubicBezTo>
                <a:close/>
              </a:path>
              <a:path w="4074745" h="923330" extrusionOk="0">
                <a:moveTo>
                  <a:pt x="0" y="0"/>
                </a:moveTo>
                <a:cubicBezTo>
                  <a:pt x="172187" y="-57435"/>
                  <a:pt x="490348" y="20606"/>
                  <a:pt x="663601" y="0"/>
                </a:cubicBezTo>
                <a:cubicBezTo>
                  <a:pt x="836854" y="-20606"/>
                  <a:pt x="1007097" y="50177"/>
                  <a:pt x="1164213" y="0"/>
                </a:cubicBezTo>
                <a:cubicBezTo>
                  <a:pt x="1321329" y="-50177"/>
                  <a:pt x="1448223" y="58869"/>
                  <a:pt x="1664824" y="0"/>
                </a:cubicBezTo>
                <a:cubicBezTo>
                  <a:pt x="1881425" y="-58869"/>
                  <a:pt x="2033848" y="32678"/>
                  <a:pt x="2328426" y="0"/>
                </a:cubicBezTo>
                <a:cubicBezTo>
                  <a:pt x="2623004" y="-32678"/>
                  <a:pt x="2639305" y="12540"/>
                  <a:pt x="2910532" y="0"/>
                </a:cubicBezTo>
                <a:cubicBezTo>
                  <a:pt x="3181759" y="-12540"/>
                  <a:pt x="3204830" y="29362"/>
                  <a:pt x="3451891" y="0"/>
                </a:cubicBezTo>
                <a:cubicBezTo>
                  <a:pt x="3698952" y="-29362"/>
                  <a:pt x="3922889" y="50916"/>
                  <a:pt x="4074745" y="0"/>
                </a:cubicBezTo>
                <a:cubicBezTo>
                  <a:pt x="4096928" y="230072"/>
                  <a:pt x="4058109" y="306918"/>
                  <a:pt x="4074745" y="461665"/>
                </a:cubicBezTo>
                <a:cubicBezTo>
                  <a:pt x="4091381" y="616413"/>
                  <a:pt x="4054873" y="726611"/>
                  <a:pt x="4074745" y="923330"/>
                </a:cubicBezTo>
                <a:cubicBezTo>
                  <a:pt x="3880828" y="935092"/>
                  <a:pt x="3773291" y="896957"/>
                  <a:pt x="3492639" y="923330"/>
                </a:cubicBezTo>
                <a:cubicBezTo>
                  <a:pt x="3211987" y="949703"/>
                  <a:pt x="3005831" y="903838"/>
                  <a:pt x="2869785" y="923330"/>
                </a:cubicBezTo>
                <a:cubicBezTo>
                  <a:pt x="2733739" y="942822"/>
                  <a:pt x="2385587" y="906542"/>
                  <a:pt x="2206183" y="923330"/>
                </a:cubicBezTo>
                <a:cubicBezTo>
                  <a:pt x="2026779" y="940118"/>
                  <a:pt x="1850515" y="856594"/>
                  <a:pt x="1583329" y="923330"/>
                </a:cubicBezTo>
                <a:cubicBezTo>
                  <a:pt x="1316143" y="990066"/>
                  <a:pt x="1137488" y="874214"/>
                  <a:pt x="919728" y="923330"/>
                </a:cubicBezTo>
                <a:cubicBezTo>
                  <a:pt x="701968" y="972446"/>
                  <a:pt x="423892" y="874575"/>
                  <a:pt x="0" y="923330"/>
                </a:cubicBezTo>
                <a:cubicBezTo>
                  <a:pt x="-14991" y="763037"/>
                  <a:pt x="44680" y="681425"/>
                  <a:pt x="0" y="470898"/>
                </a:cubicBezTo>
                <a:cubicBezTo>
                  <a:pt x="-44680" y="260371"/>
                  <a:pt x="55806" y="159233"/>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s-MX" sz="2300" b="1" i="0">
                <a:solidFill>
                  <a:srgbClr val="FFFFFF"/>
                </a:solidFill>
                <a:latin typeface="Open Sans"/>
                <a:ea typeface="Open Sans"/>
                <a:cs typeface="Open Sans"/>
                <a:sym typeface="Open Sans"/>
              </a:rPr>
              <a:t>E</a:t>
            </a:r>
            <a:r>
              <a:rPr lang="es-MX" sz="2500" b="1" i="0">
                <a:solidFill>
                  <a:srgbClr val="FFFFFF"/>
                </a:solidFill>
                <a:latin typeface="Open Sans"/>
                <a:ea typeface="Open Sans"/>
                <a:cs typeface="Open Sans"/>
                <a:sym typeface="Open Sans"/>
              </a:rPr>
              <a:t>timológicamente, la palabra éxodo es de origen griego </a:t>
            </a:r>
            <a:r>
              <a:rPr lang="es-MX" sz="2500" b="1" i="1">
                <a:solidFill>
                  <a:srgbClr val="FFFFFF"/>
                </a:solidFill>
                <a:latin typeface="Open Sans"/>
                <a:ea typeface="Open Sans"/>
                <a:cs typeface="Open Sans"/>
                <a:sym typeface="Open Sans"/>
              </a:rPr>
              <a:t>“éxodos”</a:t>
            </a:r>
            <a:r>
              <a:rPr lang="es-MX" sz="2500" b="1" i="0">
                <a:solidFill>
                  <a:srgbClr val="FFFFFF"/>
                </a:solidFill>
                <a:latin typeface="Open Sans"/>
                <a:ea typeface="Open Sans"/>
                <a:cs typeface="Open Sans"/>
                <a:sym typeface="Open Sans"/>
              </a:rPr>
              <a:t> que significa </a:t>
            </a:r>
            <a:r>
              <a:rPr lang="es-MX" sz="3000" b="1" i="0">
                <a:solidFill>
                  <a:srgbClr val="FFFFFF"/>
                </a:solidFill>
                <a:latin typeface="Open Sans"/>
                <a:ea typeface="Open Sans"/>
                <a:cs typeface="Open Sans"/>
                <a:sym typeface="Open Sans"/>
              </a:rPr>
              <a:t>“</a:t>
            </a:r>
            <a:r>
              <a:rPr lang="es-MX" sz="3000" b="1" i="1">
                <a:solidFill>
                  <a:srgbClr val="FFFFFF"/>
                </a:solidFill>
                <a:latin typeface="Open Sans"/>
                <a:ea typeface="Open Sans"/>
                <a:cs typeface="Open Sans"/>
                <a:sym typeface="Open Sans"/>
              </a:rPr>
              <a:t>salida”.</a:t>
            </a:r>
            <a:endParaRPr sz="3000" b="1">
              <a:solidFill>
                <a:srgbClr val="FFFFFF"/>
              </a:solidFill>
              <a:latin typeface="Calibri"/>
              <a:ea typeface="Calibri"/>
              <a:cs typeface="Calibri"/>
              <a:sym typeface="Calibri"/>
            </a:endParaRPr>
          </a:p>
        </p:txBody>
      </p:sp>
      <p:sp>
        <p:nvSpPr>
          <p:cNvPr id="126" name="Google Shape;126;p4"/>
          <p:cNvSpPr/>
          <p:nvPr/>
        </p:nvSpPr>
        <p:spPr>
          <a:xfrm>
            <a:off x="6921125" y="1958925"/>
            <a:ext cx="5083244" cy="1569620"/>
          </a:xfrm>
          <a:custGeom>
            <a:avLst/>
            <a:gdLst/>
            <a:ahLst/>
            <a:cxnLst/>
            <a:rect l="l" t="t" r="r" b="b"/>
            <a:pathLst>
              <a:path w="4074745" h="923330" extrusionOk="0">
                <a:moveTo>
                  <a:pt x="0" y="0"/>
                </a:moveTo>
                <a:cubicBezTo>
                  <a:pt x="134785" y="-47354"/>
                  <a:pt x="454706" y="58275"/>
                  <a:pt x="622854" y="0"/>
                </a:cubicBezTo>
                <a:cubicBezTo>
                  <a:pt x="791002" y="-58275"/>
                  <a:pt x="975282" y="76207"/>
                  <a:pt x="1286455" y="0"/>
                </a:cubicBezTo>
                <a:cubicBezTo>
                  <a:pt x="1597628" y="-76207"/>
                  <a:pt x="1626605" y="3338"/>
                  <a:pt x="1909309" y="0"/>
                </a:cubicBezTo>
                <a:cubicBezTo>
                  <a:pt x="2192013" y="-3338"/>
                  <a:pt x="2303823" y="49876"/>
                  <a:pt x="2532163" y="0"/>
                </a:cubicBezTo>
                <a:cubicBezTo>
                  <a:pt x="2760503" y="-49876"/>
                  <a:pt x="3012385" y="34619"/>
                  <a:pt x="3155017" y="0"/>
                </a:cubicBezTo>
                <a:cubicBezTo>
                  <a:pt x="3297649" y="-34619"/>
                  <a:pt x="3828815" y="11052"/>
                  <a:pt x="4074745" y="0"/>
                </a:cubicBezTo>
                <a:cubicBezTo>
                  <a:pt x="4102056" y="207977"/>
                  <a:pt x="4072655" y="314041"/>
                  <a:pt x="4074745" y="433965"/>
                </a:cubicBezTo>
                <a:cubicBezTo>
                  <a:pt x="4076835" y="553890"/>
                  <a:pt x="4034258" y="679587"/>
                  <a:pt x="4074745" y="923330"/>
                </a:cubicBezTo>
                <a:cubicBezTo>
                  <a:pt x="3780756" y="933704"/>
                  <a:pt x="3670665" y="919518"/>
                  <a:pt x="3451891" y="923330"/>
                </a:cubicBezTo>
                <a:cubicBezTo>
                  <a:pt x="3233117" y="927142"/>
                  <a:pt x="3195752" y="899979"/>
                  <a:pt x="2951280" y="923330"/>
                </a:cubicBezTo>
                <a:cubicBezTo>
                  <a:pt x="2706808" y="946681"/>
                  <a:pt x="2565438" y="918427"/>
                  <a:pt x="2328426" y="923330"/>
                </a:cubicBezTo>
                <a:cubicBezTo>
                  <a:pt x="2091414" y="928233"/>
                  <a:pt x="2075574" y="867857"/>
                  <a:pt x="1827814" y="923330"/>
                </a:cubicBezTo>
                <a:cubicBezTo>
                  <a:pt x="1580054" y="978803"/>
                  <a:pt x="1374771" y="866419"/>
                  <a:pt x="1245708" y="923330"/>
                </a:cubicBezTo>
                <a:cubicBezTo>
                  <a:pt x="1116645" y="980241"/>
                  <a:pt x="811676" y="865623"/>
                  <a:pt x="582106" y="923330"/>
                </a:cubicBezTo>
                <a:cubicBezTo>
                  <a:pt x="352536" y="981037"/>
                  <a:pt x="190347" y="854263"/>
                  <a:pt x="0" y="923330"/>
                </a:cubicBezTo>
                <a:cubicBezTo>
                  <a:pt x="-37091" y="798045"/>
                  <a:pt x="29035" y="579562"/>
                  <a:pt x="0" y="480132"/>
                </a:cubicBezTo>
                <a:cubicBezTo>
                  <a:pt x="-29035" y="380702"/>
                  <a:pt x="36783" y="138572"/>
                  <a:pt x="0" y="0"/>
                </a:cubicBezTo>
                <a:close/>
              </a:path>
            </a:pathLst>
          </a:custGeom>
          <a:noFill/>
          <a:ln w="1270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s-MX" sz="2000" b="1" i="0" dirty="0">
                <a:solidFill>
                  <a:schemeClr val="accent6">
                    <a:lumMod val="20000"/>
                    <a:lumOff val="80000"/>
                  </a:schemeClr>
                </a:solidFill>
                <a:latin typeface="Open Sans"/>
                <a:ea typeface="Open Sans"/>
                <a:cs typeface="Open Sans"/>
                <a:sym typeface="Open Sans"/>
              </a:rPr>
              <a:t>S</a:t>
            </a:r>
            <a:r>
              <a:rPr lang="es-MX" sz="2400" b="1" i="0" dirty="0">
                <a:solidFill>
                  <a:schemeClr val="accent6">
                    <a:lumMod val="20000"/>
                    <a:lumOff val="80000"/>
                  </a:schemeClr>
                </a:solidFill>
                <a:latin typeface="Open Sans"/>
                <a:ea typeface="Open Sans"/>
                <a:cs typeface="Open Sans"/>
                <a:sym typeface="Open Sans"/>
              </a:rPr>
              <a:t>e</a:t>
            </a:r>
            <a:r>
              <a:rPr lang="es-MX" sz="2400" b="1" i="0" dirty="0">
                <a:solidFill>
                  <a:srgbClr val="FFFFFF"/>
                </a:solidFill>
                <a:latin typeface="Open Sans"/>
                <a:ea typeface="Open Sans"/>
                <a:cs typeface="Open Sans"/>
                <a:sym typeface="Open Sans"/>
              </a:rPr>
              <a:t> conoce como éxodo a la emigración de un pueblo o de una muchedumbre de personas. </a:t>
            </a:r>
            <a:endParaRPr sz="2400" b="1" dirty="0">
              <a:solidFill>
                <a:srgbClr val="FFFFFF"/>
              </a:solidFill>
              <a:latin typeface="Calibri"/>
              <a:ea typeface="Calibri"/>
              <a:cs typeface="Calibri"/>
              <a:sym typeface="Calibri"/>
            </a:endParaRPr>
          </a:p>
        </p:txBody>
      </p:sp>
      <p:pic>
        <p:nvPicPr>
          <p:cNvPr id="127" name="Google Shape;127;p4"/>
          <p:cNvPicPr preferRelativeResize="0"/>
          <p:nvPr/>
        </p:nvPicPr>
        <p:blipFill>
          <a:blip r:embed="rId7">
            <a:alphaModFix/>
          </a:blip>
          <a:stretch>
            <a:fillRect/>
          </a:stretch>
        </p:blipFill>
        <p:spPr>
          <a:xfrm rot="-10466107">
            <a:off x="5762164" y="2673976"/>
            <a:ext cx="1258743" cy="8475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5" descr="Imagen que contiene edificio, madera, azul, duro&#10;&#10;Descripción generada automáticamente"/>
          <p:cNvPicPr preferRelativeResize="0"/>
          <p:nvPr/>
        </p:nvPicPr>
        <p:blipFill rotWithShape="1">
          <a:blip r:embed="rId3">
            <a:alphaModFix/>
          </a:blip>
          <a:srcRect/>
          <a:stretch/>
        </p:blipFill>
        <p:spPr>
          <a:xfrm>
            <a:off x="-74025" y="-281750"/>
            <a:ext cx="12769956" cy="7139750"/>
          </a:xfrm>
          <a:prstGeom prst="rect">
            <a:avLst/>
          </a:prstGeom>
          <a:noFill/>
          <a:ln>
            <a:noFill/>
          </a:ln>
        </p:spPr>
      </p:pic>
      <p:sp>
        <p:nvSpPr>
          <p:cNvPr id="133" name="Google Shape;133;p5"/>
          <p:cNvSpPr/>
          <p:nvPr/>
        </p:nvSpPr>
        <p:spPr>
          <a:xfrm>
            <a:off x="8839175" y="1274175"/>
            <a:ext cx="3398400" cy="1199400"/>
          </a:xfrm>
          <a:prstGeom prst="wedgeRoundRectCallout">
            <a:avLst>
              <a:gd name="adj1" fmla="val -25472"/>
              <a:gd name="adj2" fmla="val 91833"/>
              <a:gd name="adj3" fmla="val 16667"/>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34" name="Google Shape;134;p5"/>
          <p:cNvSpPr/>
          <p:nvPr/>
        </p:nvSpPr>
        <p:spPr>
          <a:xfrm>
            <a:off x="2256950" y="1375700"/>
            <a:ext cx="1534800" cy="2012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600" b="1">
                <a:solidFill>
                  <a:srgbClr val="202122"/>
                </a:solidFill>
                <a:latin typeface="Arial"/>
                <a:ea typeface="Arial"/>
                <a:cs typeface="Arial"/>
                <a:sym typeface="Arial"/>
              </a:rPr>
              <a:t>C</a:t>
            </a:r>
            <a:r>
              <a:rPr lang="es-MX" sz="1600" b="1" i="0">
                <a:solidFill>
                  <a:srgbClr val="202122"/>
                </a:solidFill>
                <a:latin typeface="Arial"/>
                <a:ea typeface="Arial"/>
                <a:cs typeface="Arial"/>
                <a:sym typeface="Arial"/>
              </a:rPr>
              <a:t>onsiste en ll</a:t>
            </a:r>
            <a:r>
              <a:rPr lang="es-MX" sz="1500" b="1" i="0">
                <a:solidFill>
                  <a:srgbClr val="202122"/>
                </a:solidFill>
                <a:latin typeface="Arial"/>
                <a:ea typeface="Arial"/>
                <a:cs typeface="Arial"/>
                <a:sym typeface="Arial"/>
              </a:rPr>
              <a:t>evar a cabo una tradicional cena llena de </a:t>
            </a:r>
            <a:r>
              <a:rPr lang="es-MX" sz="1500" b="1">
                <a:solidFill>
                  <a:srgbClr val="202122"/>
                </a:solidFill>
                <a:latin typeface="Arial"/>
                <a:ea typeface="Arial"/>
                <a:cs typeface="Arial"/>
                <a:sym typeface="Arial"/>
              </a:rPr>
              <a:t>simbol</a:t>
            </a:r>
            <a:r>
              <a:rPr lang="es-MX" sz="1500" b="1">
                <a:solidFill>
                  <a:srgbClr val="202122"/>
                </a:solidFill>
              </a:rPr>
              <a:t>os </a:t>
            </a:r>
            <a:r>
              <a:rPr lang="es-MX" sz="1500" b="1">
                <a:solidFill>
                  <a:srgbClr val="202122"/>
                </a:solidFill>
                <a:latin typeface="Arial"/>
                <a:ea typeface="Arial"/>
                <a:cs typeface="Arial"/>
                <a:sym typeface="Arial"/>
              </a:rPr>
              <a:t> que recuerdan el éxodo. </a:t>
            </a:r>
            <a:endParaRPr sz="1500" b="1">
              <a:solidFill>
                <a:schemeClr val="dk1"/>
              </a:solidFill>
              <a:latin typeface="Calibri"/>
              <a:ea typeface="Calibri"/>
              <a:cs typeface="Calibri"/>
              <a:sym typeface="Calibri"/>
            </a:endParaRPr>
          </a:p>
        </p:txBody>
      </p:sp>
      <p:sp>
        <p:nvSpPr>
          <p:cNvPr id="135" name="Google Shape;135;p5"/>
          <p:cNvSpPr/>
          <p:nvPr/>
        </p:nvSpPr>
        <p:spPr>
          <a:xfrm>
            <a:off x="8991575" y="1299500"/>
            <a:ext cx="3246600" cy="1457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800" b="1">
                <a:solidFill>
                  <a:schemeClr val="dk1"/>
                </a:solidFill>
                <a:latin typeface="Corben"/>
                <a:ea typeface="Corben"/>
                <a:cs typeface="Corben"/>
                <a:sym typeface="Corben"/>
              </a:rPr>
              <a:t>!Te invitamos a preparar la mesa para el Séder de Pésaj!</a:t>
            </a:r>
            <a:endParaRPr b="1"/>
          </a:p>
        </p:txBody>
      </p:sp>
      <p:pic>
        <p:nvPicPr>
          <p:cNvPr id="136" name="Google Shape;136;p5"/>
          <p:cNvPicPr preferRelativeResize="0"/>
          <p:nvPr/>
        </p:nvPicPr>
        <p:blipFill rotWithShape="1">
          <a:blip r:embed="rId4">
            <a:alphaModFix/>
          </a:blip>
          <a:srcRect/>
          <a:stretch/>
        </p:blipFill>
        <p:spPr>
          <a:xfrm>
            <a:off x="7249360" y="2623568"/>
            <a:ext cx="4671683" cy="4234432"/>
          </a:xfrm>
          <a:prstGeom prst="rect">
            <a:avLst/>
          </a:prstGeom>
          <a:noFill/>
          <a:ln>
            <a:noFill/>
          </a:ln>
        </p:spPr>
      </p:pic>
      <p:sp>
        <p:nvSpPr>
          <p:cNvPr id="137" name="Google Shape;137;p5"/>
          <p:cNvSpPr txBox="1"/>
          <p:nvPr/>
        </p:nvSpPr>
        <p:spPr>
          <a:xfrm>
            <a:off x="-31525" y="-281757"/>
            <a:ext cx="12266100" cy="28665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00000"/>
              </a:buClr>
              <a:buFont typeface="Arial"/>
              <a:buNone/>
            </a:pPr>
            <a:r>
              <a:rPr lang="es-MX" sz="5100">
                <a:solidFill>
                  <a:schemeClr val="dk1"/>
                </a:solidFill>
                <a:latin typeface="Corben"/>
                <a:ea typeface="Corben"/>
                <a:cs typeface="Corben"/>
                <a:sym typeface="Corben"/>
              </a:rPr>
              <a:t>Séder de Pésaj: “orden pascual”</a:t>
            </a:r>
            <a:endParaRPr sz="2300">
              <a:solidFill>
                <a:schemeClr val="dk1"/>
              </a:solidFill>
              <a:latin typeface="Corben"/>
              <a:ea typeface="Corben"/>
              <a:cs typeface="Corben"/>
              <a:sym typeface="Corben"/>
            </a:endParaRPr>
          </a:p>
        </p:txBody>
      </p:sp>
      <p:sp>
        <p:nvSpPr>
          <p:cNvPr id="138" name="Google Shape;138;p5"/>
          <p:cNvSpPr/>
          <p:nvPr/>
        </p:nvSpPr>
        <p:spPr>
          <a:xfrm>
            <a:off x="4362675" y="2224301"/>
            <a:ext cx="1360200" cy="1779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600" b="1">
                <a:solidFill>
                  <a:srgbClr val="202122"/>
                </a:solidFill>
                <a:latin typeface="Arial"/>
                <a:ea typeface="Arial"/>
                <a:cs typeface="Arial"/>
                <a:sym typeface="Arial"/>
              </a:rPr>
              <a:t>Durante la cena se relata la historia de la salida de Egipto.</a:t>
            </a:r>
            <a:endParaRPr sz="1600" b="1">
              <a:solidFill>
                <a:schemeClr val="dk1"/>
              </a:solidFill>
              <a:latin typeface="Calibri"/>
              <a:ea typeface="Calibri"/>
              <a:cs typeface="Calibri"/>
              <a:sym typeface="Calibri"/>
            </a:endParaRPr>
          </a:p>
        </p:txBody>
      </p:sp>
      <p:sp>
        <p:nvSpPr>
          <p:cNvPr id="139" name="Google Shape;139;p5"/>
          <p:cNvSpPr/>
          <p:nvPr/>
        </p:nvSpPr>
        <p:spPr>
          <a:xfrm>
            <a:off x="1492285" y="4634054"/>
            <a:ext cx="4393689" cy="975902"/>
          </a:xfrm>
          <a:prstGeom prst="wedgeRoundRectCallout">
            <a:avLst>
              <a:gd name="adj1" fmla="val 90506"/>
              <a:gd name="adj2" fmla="val -58407"/>
              <a:gd name="adj3" fmla="val 16667"/>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s-MX" sz="1800">
                <a:solidFill>
                  <a:schemeClr val="dk1"/>
                </a:solidFill>
                <a:latin typeface="Corben"/>
                <a:ea typeface="Corben"/>
                <a:cs typeface="Corben"/>
                <a:sym typeface="Corben"/>
              </a:rPr>
              <a:t>Para eso vas a necesitar una hoja blanca, lápiz grafito y lápices de colores.</a:t>
            </a:r>
            <a:endParaRPr/>
          </a:p>
        </p:txBody>
      </p:sp>
      <p:sp>
        <p:nvSpPr>
          <p:cNvPr id="140" name="Google Shape;140;p5"/>
          <p:cNvSpPr/>
          <p:nvPr/>
        </p:nvSpPr>
        <p:spPr>
          <a:xfrm>
            <a:off x="0" y="3182600"/>
            <a:ext cx="2154300" cy="1307700"/>
          </a:xfrm>
          <a:prstGeom prst="cloudCallout">
            <a:avLst>
              <a:gd name="adj1" fmla="val 84318"/>
              <a:gd name="adj2" fmla="val -201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MX" sz="1600"/>
              <a:t>¿Qué era el éxodo?</a:t>
            </a:r>
            <a:endParaRPr sz="1600"/>
          </a:p>
        </p:txBody>
      </p:sp>
      <p:sp>
        <p:nvSpPr>
          <p:cNvPr id="141" name="Google Shape;141;p5"/>
          <p:cNvSpPr txBox="1"/>
          <p:nvPr/>
        </p:nvSpPr>
        <p:spPr>
          <a:xfrm>
            <a:off x="1723200" y="1375700"/>
            <a:ext cx="431100" cy="67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MX" sz="2700" b="1">
                <a:latin typeface="Calibri"/>
                <a:ea typeface="Calibri"/>
                <a:cs typeface="Calibri"/>
                <a:sym typeface="Calibri"/>
              </a:rPr>
              <a:t>1</a:t>
            </a:r>
            <a:endParaRPr sz="2700" b="1">
              <a:latin typeface="Calibri"/>
              <a:ea typeface="Calibri"/>
              <a:cs typeface="Calibri"/>
              <a:sym typeface="Calibri"/>
            </a:endParaRPr>
          </a:p>
        </p:txBody>
      </p:sp>
      <p:sp>
        <p:nvSpPr>
          <p:cNvPr id="142" name="Google Shape;142;p5"/>
          <p:cNvSpPr txBox="1"/>
          <p:nvPr/>
        </p:nvSpPr>
        <p:spPr>
          <a:xfrm>
            <a:off x="3861663" y="2053400"/>
            <a:ext cx="431100" cy="67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MX" sz="2700" b="1">
                <a:latin typeface="Calibri"/>
                <a:ea typeface="Calibri"/>
                <a:cs typeface="Calibri"/>
                <a:sym typeface="Calibri"/>
              </a:rPr>
              <a:t>2</a:t>
            </a:r>
            <a:endParaRPr sz="2900" b="1">
              <a:latin typeface="Calibri"/>
              <a:ea typeface="Calibri"/>
              <a:cs typeface="Calibri"/>
              <a:sym typeface="Calibri"/>
            </a:endParaRPr>
          </a:p>
        </p:txBody>
      </p:sp>
      <p:sp>
        <p:nvSpPr>
          <p:cNvPr id="143" name="Google Shape;143;p5"/>
          <p:cNvSpPr txBox="1"/>
          <p:nvPr/>
        </p:nvSpPr>
        <p:spPr>
          <a:xfrm>
            <a:off x="8408075" y="1497725"/>
            <a:ext cx="431100" cy="67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MX" sz="2800" b="1">
                <a:latin typeface="Calibri"/>
                <a:ea typeface="Calibri"/>
                <a:cs typeface="Calibri"/>
                <a:sym typeface="Calibri"/>
              </a:rPr>
              <a:t>3</a:t>
            </a:r>
            <a:endParaRPr sz="2800" b="1">
              <a:latin typeface="Calibri"/>
              <a:ea typeface="Calibri"/>
              <a:cs typeface="Calibri"/>
              <a:sym typeface="Calibri"/>
            </a:endParaRPr>
          </a:p>
        </p:txBody>
      </p:sp>
      <p:sp>
        <p:nvSpPr>
          <p:cNvPr id="144" name="Google Shape;144;p5"/>
          <p:cNvSpPr txBox="1"/>
          <p:nvPr/>
        </p:nvSpPr>
        <p:spPr>
          <a:xfrm>
            <a:off x="1061175" y="4783150"/>
            <a:ext cx="431100" cy="67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MX" sz="2800" b="1">
                <a:latin typeface="Calibri"/>
                <a:ea typeface="Calibri"/>
                <a:cs typeface="Calibri"/>
                <a:sym typeface="Calibri"/>
              </a:rPr>
              <a:t>4</a:t>
            </a:r>
            <a:endParaRPr sz="2800" b="1">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7" descr="Imagen que contiene puesta de sol, duna, playa, sol&#10;&#10;Descripción generada automáticamente"/>
          <p:cNvPicPr preferRelativeResize="0"/>
          <p:nvPr/>
        </p:nvPicPr>
        <p:blipFill rotWithShape="1">
          <a:blip r:embed="rId3">
            <a:alphaModFix/>
          </a:blip>
          <a:srcRect/>
          <a:stretch/>
        </p:blipFill>
        <p:spPr>
          <a:xfrm>
            <a:off x="0" y="1"/>
            <a:ext cx="12167051" cy="7570575"/>
          </a:xfrm>
          <a:prstGeom prst="rect">
            <a:avLst/>
          </a:prstGeom>
          <a:noFill/>
          <a:ln>
            <a:noFill/>
          </a:ln>
        </p:spPr>
      </p:pic>
      <p:sp>
        <p:nvSpPr>
          <p:cNvPr id="150" name="Google Shape;150;p7"/>
          <p:cNvSpPr/>
          <p:nvPr/>
        </p:nvSpPr>
        <p:spPr>
          <a:xfrm>
            <a:off x="1624919" y="1581017"/>
            <a:ext cx="8408400" cy="52881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51" name="Google Shape;151;p7"/>
          <p:cNvGrpSpPr/>
          <p:nvPr/>
        </p:nvGrpSpPr>
        <p:grpSpPr>
          <a:xfrm>
            <a:off x="3348969" y="1858200"/>
            <a:ext cx="5232552" cy="4999807"/>
            <a:chOff x="3987800" y="1786326"/>
            <a:chExt cx="4216400" cy="4216400"/>
          </a:xfrm>
        </p:grpSpPr>
        <p:sp>
          <p:nvSpPr>
            <p:cNvPr id="152" name="Google Shape;152;p7"/>
            <p:cNvSpPr/>
            <p:nvPr/>
          </p:nvSpPr>
          <p:spPr>
            <a:xfrm>
              <a:off x="3987800" y="1786326"/>
              <a:ext cx="4216400" cy="42164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3" name="Google Shape;153;p7"/>
            <p:cNvSpPr/>
            <p:nvPr/>
          </p:nvSpPr>
          <p:spPr>
            <a:xfrm>
              <a:off x="4470400" y="2268926"/>
              <a:ext cx="3251200" cy="32512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4" name="Google Shape;154;p7"/>
            <p:cNvSpPr/>
            <p:nvPr/>
          </p:nvSpPr>
          <p:spPr>
            <a:xfrm>
              <a:off x="4552950" y="2351476"/>
              <a:ext cx="3086100" cy="30861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55" name="Google Shape;155;p7"/>
          <p:cNvSpPr txBox="1"/>
          <p:nvPr/>
        </p:nvSpPr>
        <p:spPr>
          <a:xfrm>
            <a:off x="4270850" y="2012225"/>
            <a:ext cx="1642500" cy="135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56" name="Google Shape;156;p7"/>
          <p:cNvSpPr txBox="1"/>
          <p:nvPr/>
        </p:nvSpPr>
        <p:spPr>
          <a:xfrm>
            <a:off x="4270850" y="2513700"/>
            <a:ext cx="1642500" cy="135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57" name="Google Shape;157;p7"/>
          <p:cNvSpPr txBox="1"/>
          <p:nvPr/>
        </p:nvSpPr>
        <p:spPr>
          <a:xfrm>
            <a:off x="3596975" y="1598375"/>
            <a:ext cx="1642500" cy="135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58" name="Google Shape;158;p7"/>
          <p:cNvSpPr/>
          <p:nvPr/>
        </p:nvSpPr>
        <p:spPr>
          <a:xfrm>
            <a:off x="2247450" y="2556500"/>
            <a:ext cx="2409900" cy="1668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57150" lvl="0" algn="l" rtl="0">
              <a:spcBef>
                <a:spcPts val="0"/>
              </a:spcBef>
              <a:spcAft>
                <a:spcPts val="0"/>
              </a:spcAft>
              <a:buSzPts val="2700"/>
            </a:pPr>
            <a:r>
              <a:rPr lang="es-CL" sz="2700" b="1" dirty="0"/>
              <a:t>1)</a:t>
            </a:r>
            <a:endParaRPr sz="2700" b="1" dirty="0"/>
          </a:p>
        </p:txBody>
      </p:sp>
      <p:sp>
        <p:nvSpPr>
          <p:cNvPr id="159" name="Google Shape;159;p7"/>
          <p:cNvSpPr/>
          <p:nvPr/>
        </p:nvSpPr>
        <p:spPr>
          <a:xfrm>
            <a:off x="6761475" y="2671700"/>
            <a:ext cx="2589900" cy="1553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MX" sz="2500" b="1"/>
              <a:t>2)</a:t>
            </a:r>
            <a:endParaRPr sz="2500" b="1"/>
          </a:p>
        </p:txBody>
      </p:sp>
      <p:sp>
        <p:nvSpPr>
          <p:cNvPr id="160" name="Google Shape;160;p7"/>
          <p:cNvSpPr/>
          <p:nvPr/>
        </p:nvSpPr>
        <p:spPr>
          <a:xfrm>
            <a:off x="2247450" y="4627675"/>
            <a:ext cx="2409900" cy="1553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MX" sz="2500" b="1"/>
              <a:t>3)</a:t>
            </a:r>
            <a:endParaRPr sz="2500" b="1"/>
          </a:p>
        </p:txBody>
      </p:sp>
      <p:sp>
        <p:nvSpPr>
          <p:cNvPr id="161" name="Google Shape;161;p7"/>
          <p:cNvSpPr/>
          <p:nvPr/>
        </p:nvSpPr>
        <p:spPr>
          <a:xfrm>
            <a:off x="6761475" y="4627675"/>
            <a:ext cx="2589900" cy="1668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MX" sz="2600"/>
              <a:t>4)</a:t>
            </a:r>
            <a:endParaRPr sz="2600"/>
          </a:p>
        </p:txBody>
      </p:sp>
      <p:pic>
        <p:nvPicPr>
          <p:cNvPr id="162" name="Google Shape;162;p7"/>
          <p:cNvPicPr preferRelativeResize="0"/>
          <p:nvPr/>
        </p:nvPicPr>
        <p:blipFill rotWithShape="1">
          <a:blip r:embed="rId4">
            <a:alphaModFix/>
          </a:blip>
          <a:srcRect/>
          <a:stretch/>
        </p:blipFill>
        <p:spPr>
          <a:xfrm>
            <a:off x="0" y="0"/>
            <a:ext cx="12192000" cy="858129"/>
          </a:xfrm>
          <a:prstGeom prst="rect">
            <a:avLst/>
          </a:prstGeom>
          <a:noFill/>
          <a:ln>
            <a:noFill/>
          </a:ln>
        </p:spPr>
      </p:pic>
      <p:sp>
        <p:nvSpPr>
          <p:cNvPr id="163" name="Google Shape;163;p7"/>
          <p:cNvSpPr txBox="1"/>
          <p:nvPr/>
        </p:nvSpPr>
        <p:spPr>
          <a:xfrm>
            <a:off x="2677080" y="934317"/>
            <a:ext cx="9809400" cy="558600"/>
          </a:xfrm>
          <a:prstGeom prst="rect">
            <a:avLst/>
          </a:prstGeom>
          <a:noFill/>
          <a:ln>
            <a:noFill/>
          </a:ln>
        </p:spPr>
        <p:txBody>
          <a:bodyPr spcFirstLastPara="1" wrap="square" lIns="91425" tIns="45700" rIns="91425" bIns="45700" anchor="b" anchorCtr="0">
            <a:noAutofit/>
          </a:bodyPr>
          <a:lstStyle/>
          <a:p>
            <a:pPr marL="0" marR="0" lvl="0" indent="0" algn="l" rtl="0">
              <a:lnSpc>
                <a:spcPct val="80000"/>
              </a:lnSpc>
              <a:spcBef>
                <a:spcPts val="0"/>
              </a:spcBef>
              <a:spcAft>
                <a:spcPts val="0"/>
              </a:spcAft>
              <a:buClr>
                <a:schemeClr val="dk1"/>
              </a:buClr>
              <a:buSzPts val="3600"/>
              <a:buFont typeface="Corben"/>
              <a:buNone/>
            </a:pPr>
            <a:r>
              <a:rPr lang="es-MX" sz="3600">
                <a:solidFill>
                  <a:schemeClr val="dk1"/>
                </a:solidFill>
                <a:latin typeface="Corben"/>
                <a:ea typeface="Corben"/>
                <a:cs typeface="Corben"/>
                <a:sym typeface="Corben"/>
              </a:rPr>
              <a:t>Tiempo de celebrar</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6" descr="Imagen que contiene puesta de sol, duna, playa, sol&#10;&#10;Descripción generada automáticamente"/>
          <p:cNvPicPr preferRelativeResize="0"/>
          <p:nvPr/>
        </p:nvPicPr>
        <p:blipFill rotWithShape="1">
          <a:blip r:embed="rId3">
            <a:alphaModFix/>
          </a:blip>
          <a:srcRect/>
          <a:stretch/>
        </p:blipFill>
        <p:spPr>
          <a:xfrm>
            <a:off x="0" y="-97350"/>
            <a:ext cx="12167052" cy="7051393"/>
          </a:xfrm>
          <a:prstGeom prst="rect">
            <a:avLst/>
          </a:prstGeom>
          <a:noFill/>
          <a:ln>
            <a:noFill/>
          </a:ln>
        </p:spPr>
      </p:pic>
      <p:sp>
        <p:nvSpPr>
          <p:cNvPr id="169" name="Google Shape;169;p6"/>
          <p:cNvSpPr/>
          <p:nvPr/>
        </p:nvSpPr>
        <p:spPr>
          <a:xfrm>
            <a:off x="1891844" y="1070854"/>
            <a:ext cx="8408400" cy="5288100"/>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0" name="Google Shape;170;p6"/>
          <p:cNvSpPr/>
          <p:nvPr/>
        </p:nvSpPr>
        <p:spPr>
          <a:xfrm>
            <a:off x="8704690" y="4178505"/>
            <a:ext cx="3395996" cy="2154647"/>
          </a:xfrm>
          <a:custGeom>
            <a:avLst/>
            <a:gdLst/>
            <a:ahLst/>
            <a:cxnLst/>
            <a:rect l="l" t="t" r="r" b="b"/>
            <a:pathLst>
              <a:path w="3395996" h="1200329" fill="none" extrusionOk="0">
                <a:moveTo>
                  <a:pt x="0" y="200059"/>
                </a:moveTo>
                <a:cubicBezTo>
                  <a:pt x="10764" y="89027"/>
                  <a:pt x="106764" y="22188"/>
                  <a:pt x="200059" y="0"/>
                </a:cubicBezTo>
                <a:cubicBezTo>
                  <a:pt x="473891" y="-6304"/>
                  <a:pt x="635635" y="47745"/>
                  <a:pt x="799235" y="0"/>
                </a:cubicBezTo>
                <a:cubicBezTo>
                  <a:pt x="962835" y="-47745"/>
                  <a:pt x="1172918" y="55349"/>
                  <a:pt x="1368451" y="0"/>
                </a:cubicBezTo>
                <a:cubicBezTo>
                  <a:pt x="1563984" y="-55349"/>
                  <a:pt x="1760176" y="14120"/>
                  <a:pt x="1997586" y="0"/>
                </a:cubicBezTo>
                <a:cubicBezTo>
                  <a:pt x="2234997" y="-14120"/>
                  <a:pt x="2352514" y="23690"/>
                  <a:pt x="2506885" y="0"/>
                </a:cubicBezTo>
                <a:cubicBezTo>
                  <a:pt x="2661256" y="-23690"/>
                  <a:pt x="3030268" y="9034"/>
                  <a:pt x="3195937" y="0"/>
                </a:cubicBezTo>
                <a:cubicBezTo>
                  <a:pt x="3327948" y="2225"/>
                  <a:pt x="3379727" y="87919"/>
                  <a:pt x="3395996" y="200059"/>
                </a:cubicBezTo>
                <a:cubicBezTo>
                  <a:pt x="3441334" y="377641"/>
                  <a:pt x="3387415" y="500139"/>
                  <a:pt x="3395996" y="600165"/>
                </a:cubicBezTo>
                <a:cubicBezTo>
                  <a:pt x="3404577" y="700191"/>
                  <a:pt x="3382827" y="864657"/>
                  <a:pt x="3395996" y="1000270"/>
                </a:cubicBezTo>
                <a:cubicBezTo>
                  <a:pt x="3396963" y="1114145"/>
                  <a:pt x="3323693" y="1193288"/>
                  <a:pt x="3195937" y="1200329"/>
                </a:cubicBezTo>
                <a:cubicBezTo>
                  <a:pt x="3054992" y="1201610"/>
                  <a:pt x="2840495" y="1168447"/>
                  <a:pt x="2536844" y="1200329"/>
                </a:cubicBezTo>
                <a:cubicBezTo>
                  <a:pt x="2233193" y="1232211"/>
                  <a:pt x="2094592" y="1167092"/>
                  <a:pt x="1967627" y="1200329"/>
                </a:cubicBezTo>
                <a:cubicBezTo>
                  <a:pt x="1840662" y="1233566"/>
                  <a:pt x="1533377" y="1147887"/>
                  <a:pt x="1368451" y="1200329"/>
                </a:cubicBezTo>
                <a:cubicBezTo>
                  <a:pt x="1203525" y="1252771"/>
                  <a:pt x="939352" y="1146992"/>
                  <a:pt x="799235" y="1200329"/>
                </a:cubicBezTo>
                <a:cubicBezTo>
                  <a:pt x="659118" y="1253666"/>
                  <a:pt x="486977" y="1156749"/>
                  <a:pt x="200059" y="1200329"/>
                </a:cubicBezTo>
                <a:cubicBezTo>
                  <a:pt x="79633" y="1169448"/>
                  <a:pt x="8813" y="1142441"/>
                  <a:pt x="0" y="1000270"/>
                </a:cubicBezTo>
                <a:cubicBezTo>
                  <a:pt x="-30986" y="878606"/>
                  <a:pt x="4993" y="788697"/>
                  <a:pt x="0" y="616169"/>
                </a:cubicBezTo>
                <a:cubicBezTo>
                  <a:pt x="-4993" y="443641"/>
                  <a:pt x="22641" y="291713"/>
                  <a:pt x="0" y="200059"/>
                </a:cubicBezTo>
                <a:close/>
              </a:path>
              <a:path w="3395996" h="1200329" extrusionOk="0">
                <a:moveTo>
                  <a:pt x="0" y="200059"/>
                </a:moveTo>
                <a:cubicBezTo>
                  <a:pt x="-7462" y="101890"/>
                  <a:pt x="110733" y="5659"/>
                  <a:pt x="200059" y="0"/>
                </a:cubicBezTo>
                <a:cubicBezTo>
                  <a:pt x="352090" y="-903"/>
                  <a:pt x="458869" y="1924"/>
                  <a:pt x="709358" y="0"/>
                </a:cubicBezTo>
                <a:cubicBezTo>
                  <a:pt x="959847" y="-1924"/>
                  <a:pt x="1200412" y="19877"/>
                  <a:pt x="1338493" y="0"/>
                </a:cubicBezTo>
                <a:cubicBezTo>
                  <a:pt x="1476574" y="-19877"/>
                  <a:pt x="1704466" y="20680"/>
                  <a:pt x="1937668" y="0"/>
                </a:cubicBezTo>
                <a:cubicBezTo>
                  <a:pt x="2170871" y="-20680"/>
                  <a:pt x="2390191" y="13887"/>
                  <a:pt x="2596761" y="0"/>
                </a:cubicBezTo>
                <a:cubicBezTo>
                  <a:pt x="2803331" y="-13887"/>
                  <a:pt x="3010253" y="1484"/>
                  <a:pt x="3195937" y="0"/>
                </a:cubicBezTo>
                <a:cubicBezTo>
                  <a:pt x="3304852" y="2733"/>
                  <a:pt x="3414628" y="96236"/>
                  <a:pt x="3395996" y="200059"/>
                </a:cubicBezTo>
                <a:cubicBezTo>
                  <a:pt x="3402159" y="395324"/>
                  <a:pt x="3379463" y="518710"/>
                  <a:pt x="3395996" y="608167"/>
                </a:cubicBezTo>
                <a:cubicBezTo>
                  <a:pt x="3412529" y="697624"/>
                  <a:pt x="3354088" y="822198"/>
                  <a:pt x="3395996" y="1000270"/>
                </a:cubicBezTo>
                <a:cubicBezTo>
                  <a:pt x="3410355" y="1097109"/>
                  <a:pt x="3288756" y="1187892"/>
                  <a:pt x="3195937" y="1200329"/>
                </a:cubicBezTo>
                <a:cubicBezTo>
                  <a:pt x="3068459" y="1234939"/>
                  <a:pt x="2769321" y="1139617"/>
                  <a:pt x="2596761" y="1200329"/>
                </a:cubicBezTo>
                <a:cubicBezTo>
                  <a:pt x="2424201" y="1261041"/>
                  <a:pt x="2309368" y="1146497"/>
                  <a:pt x="2087462" y="1200329"/>
                </a:cubicBezTo>
                <a:cubicBezTo>
                  <a:pt x="1865556" y="1254161"/>
                  <a:pt x="1614227" y="1174546"/>
                  <a:pt x="1458328" y="1200329"/>
                </a:cubicBezTo>
                <a:cubicBezTo>
                  <a:pt x="1302429" y="1226112"/>
                  <a:pt x="1008141" y="1172996"/>
                  <a:pt x="859152" y="1200329"/>
                </a:cubicBezTo>
                <a:cubicBezTo>
                  <a:pt x="710163" y="1227662"/>
                  <a:pt x="412863" y="1125034"/>
                  <a:pt x="200059" y="1200329"/>
                </a:cubicBezTo>
                <a:cubicBezTo>
                  <a:pt x="70849" y="1192102"/>
                  <a:pt x="8228" y="1106330"/>
                  <a:pt x="0" y="1000270"/>
                </a:cubicBezTo>
                <a:cubicBezTo>
                  <a:pt x="-27690" y="864873"/>
                  <a:pt x="14012" y="709501"/>
                  <a:pt x="0" y="592162"/>
                </a:cubicBezTo>
                <a:cubicBezTo>
                  <a:pt x="-14012" y="474823"/>
                  <a:pt x="6258" y="315627"/>
                  <a:pt x="0" y="200059"/>
                </a:cubicBezTo>
                <a:close/>
              </a:path>
            </a:pathLst>
          </a:custGeom>
          <a:solidFill>
            <a:srgbClr val="D5DBE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1" name="Google Shape;171;p6"/>
          <p:cNvSpPr/>
          <p:nvPr/>
        </p:nvSpPr>
        <p:spPr>
          <a:xfrm>
            <a:off x="10101899" y="728216"/>
            <a:ext cx="2167597" cy="1975401"/>
          </a:xfrm>
          <a:custGeom>
            <a:avLst/>
            <a:gdLst/>
            <a:ahLst/>
            <a:cxnLst/>
            <a:rect l="l" t="t" r="r" b="b"/>
            <a:pathLst>
              <a:path w="2921609" h="2011214" fill="none" extrusionOk="0">
                <a:moveTo>
                  <a:pt x="0" y="335209"/>
                </a:moveTo>
                <a:cubicBezTo>
                  <a:pt x="13590" y="149394"/>
                  <a:pt x="171807" y="28038"/>
                  <a:pt x="335209" y="0"/>
                </a:cubicBezTo>
                <a:cubicBezTo>
                  <a:pt x="599985" y="-58689"/>
                  <a:pt x="666698" y="65800"/>
                  <a:pt x="898007" y="0"/>
                </a:cubicBezTo>
                <a:cubicBezTo>
                  <a:pt x="1129316" y="-65800"/>
                  <a:pt x="1314409" y="53910"/>
                  <a:pt x="1438293" y="0"/>
                </a:cubicBezTo>
                <a:cubicBezTo>
                  <a:pt x="1562177" y="-53910"/>
                  <a:pt x="1850051" y="44702"/>
                  <a:pt x="2023602" y="0"/>
                </a:cubicBezTo>
                <a:cubicBezTo>
                  <a:pt x="2197153" y="-44702"/>
                  <a:pt x="2461990" y="9800"/>
                  <a:pt x="2586400" y="0"/>
                </a:cubicBezTo>
                <a:cubicBezTo>
                  <a:pt x="2783015" y="-10347"/>
                  <a:pt x="2921922" y="131380"/>
                  <a:pt x="2921609" y="335209"/>
                </a:cubicBezTo>
                <a:cubicBezTo>
                  <a:pt x="2977240" y="517237"/>
                  <a:pt x="2904805" y="644332"/>
                  <a:pt x="2921609" y="808957"/>
                </a:cubicBezTo>
                <a:cubicBezTo>
                  <a:pt x="2938413" y="973582"/>
                  <a:pt x="2890467" y="1047040"/>
                  <a:pt x="2921609" y="1255889"/>
                </a:cubicBezTo>
                <a:cubicBezTo>
                  <a:pt x="2952751" y="1464738"/>
                  <a:pt x="2907722" y="1479775"/>
                  <a:pt x="2921609" y="1676005"/>
                </a:cubicBezTo>
                <a:cubicBezTo>
                  <a:pt x="2926906" y="1879688"/>
                  <a:pt x="2781850" y="2007006"/>
                  <a:pt x="2586400" y="2011214"/>
                </a:cubicBezTo>
                <a:cubicBezTo>
                  <a:pt x="2440230" y="2038484"/>
                  <a:pt x="2234617" y="1942849"/>
                  <a:pt x="1978578" y="2011214"/>
                </a:cubicBezTo>
                <a:cubicBezTo>
                  <a:pt x="1722539" y="2079579"/>
                  <a:pt x="1702392" y="1990022"/>
                  <a:pt x="1438293" y="2011214"/>
                </a:cubicBezTo>
                <a:cubicBezTo>
                  <a:pt x="1174194" y="2032406"/>
                  <a:pt x="1024995" y="1953921"/>
                  <a:pt x="875495" y="2011214"/>
                </a:cubicBezTo>
                <a:cubicBezTo>
                  <a:pt x="725995" y="2068507"/>
                  <a:pt x="566678" y="2006185"/>
                  <a:pt x="335209" y="2011214"/>
                </a:cubicBezTo>
                <a:cubicBezTo>
                  <a:pt x="145033" y="1969362"/>
                  <a:pt x="3633" y="1868581"/>
                  <a:pt x="0" y="1676005"/>
                </a:cubicBezTo>
                <a:cubicBezTo>
                  <a:pt x="-31737" y="1464253"/>
                  <a:pt x="18768" y="1304883"/>
                  <a:pt x="0" y="1202257"/>
                </a:cubicBezTo>
                <a:cubicBezTo>
                  <a:pt x="-18768" y="1099631"/>
                  <a:pt x="21112" y="939118"/>
                  <a:pt x="0" y="782141"/>
                </a:cubicBezTo>
                <a:cubicBezTo>
                  <a:pt x="-21112" y="625164"/>
                  <a:pt x="34339" y="508982"/>
                  <a:pt x="0" y="335209"/>
                </a:cubicBezTo>
                <a:close/>
              </a:path>
              <a:path w="2921609" h="2011214" extrusionOk="0">
                <a:moveTo>
                  <a:pt x="0" y="335209"/>
                </a:moveTo>
                <a:cubicBezTo>
                  <a:pt x="-27325" y="195194"/>
                  <a:pt x="198064" y="12830"/>
                  <a:pt x="335209" y="0"/>
                </a:cubicBezTo>
                <a:cubicBezTo>
                  <a:pt x="481735" y="-1125"/>
                  <a:pt x="595145" y="46524"/>
                  <a:pt x="830471" y="0"/>
                </a:cubicBezTo>
                <a:cubicBezTo>
                  <a:pt x="1065797" y="-46524"/>
                  <a:pt x="1236927" y="4877"/>
                  <a:pt x="1415781" y="0"/>
                </a:cubicBezTo>
                <a:cubicBezTo>
                  <a:pt x="1594635" y="-4877"/>
                  <a:pt x="1739323" y="24152"/>
                  <a:pt x="1978578" y="0"/>
                </a:cubicBezTo>
                <a:cubicBezTo>
                  <a:pt x="2217833" y="-24152"/>
                  <a:pt x="2456115" y="54522"/>
                  <a:pt x="2586400" y="0"/>
                </a:cubicBezTo>
                <a:cubicBezTo>
                  <a:pt x="2793511" y="-35833"/>
                  <a:pt x="2930686" y="154442"/>
                  <a:pt x="2921609" y="335209"/>
                </a:cubicBezTo>
                <a:cubicBezTo>
                  <a:pt x="2976356" y="521540"/>
                  <a:pt x="2906921" y="659179"/>
                  <a:pt x="2921609" y="808957"/>
                </a:cubicBezTo>
                <a:cubicBezTo>
                  <a:pt x="2936297" y="958735"/>
                  <a:pt x="2890548" y="1053358"/>
                  <a:pt x="2921609" y="1229073"/>
                </a:cubicBezTo>
                <a:cubicBezTo>
                  <a:pt x="2952670" y="1404788"/>
                  <a:pt x="2883688" y="1552904"/>
                  <a:pt x="2921609" y="1676005"/>
                </a:cubicBezTo>
                <a:cubicBezTo>
                  <a:pt x="2948436" y="1835633"/>
                  <a:pt x="2758965" y="2002370"/>
                  <a:pt x="2586400" y="2011214"/>
                </a:cubicBezTo>
                <a:cubicBezTo>
                  <a:pt x="2379884" y="2033191"/>
                  <a:pt x="2223586" y="1947762"/>
                  <a:pt x="2023602" y="2011214"/>
                </a:cubicBezTo>
                <a:cubicBezTo>
                  <a:pt x="1823618" y="2074666"/>
                  <a:pt x="1641986" y="1999055"/>
                  <a:pt x="1528340" y="2011214"/>
                </a:cubicBezTo>
                <a:cubicBezTo>
                  <a:pt x="1414694" y="2023373"/>
                  <a:pt x="1205881" y="1975046"/>
                  <a:pt x="943031" y="2011214"/>
                </a:cubicBezTo>
                <a:cubicBezTo>
                  <a:pt x="680181" y="2047382"/>
                  <a:pt x="600594" y="1991064"/>
                  <a:pt x="335209" y="2011214"/>
                </a:cubicBezTo>
                <a:cubicBezTo>
                  <a:pt x="114870" y="1980280"/>
                  <a:pt x="-5339" y="1901670"/>
                  <a:pt x="0" y="1676005"/>
                </a:cubicBezTo>
                <a:cubicBezTo>
                  <a:pt x="-47852" y="1552097"/>
                  <a:pt x="5268" y="1462593"/>
                  <a:pt x="0" y="1255889"/>
                </a:cubicBezTo>
                <a:cubicBezTo>
                  <a:pt x="-5268" y="1049185"/>
                  <a:pt x="27183" y="998476"/>
                  <a:pt x="0" y="795549"/>
                </a:cubicBezTo>
                <a:cubicBezTo>
                  <a:pt x="-27183" y="592622"/>
                  <a:pt x="365" y="449275"/>
                  <a:pt x="0" y="335209"/>
                </a:cubicBezTo>
                <a:close/>
              </a:path>
            </a:pathLst>
          </a:custGeom>
          <a:solidFill>
            <a:srgbClr val="A8D08C"/>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Clr>
                <a:schemeClr val="dk1"/>
              </a:buClr>
              <a:buFont typeface="Arial"/>
              <a:buNone/>
            </a:pPr>
            <a:r>
              <a:rPr lang="es-MX" sz="1800" b="1" dirty="0">
                <a:solidFill>
                  <a:srgbClr val="202122"/>
                </a:solidFill>
              </a:rPr>
              <a:t>copa de vino que representa la bendición, el cuidado, la esperanza, la alabanza y la alegría</a:t>
            </a:r>
            <a:endParaRPr sz="1800" dirty="0">
              <a:solidFill>
                <a:schemeClr val="lt1"/>
              </a:solidFill>
              <a:latin typeface="Calibri"/>
              <a:ea typeface="Calibri"/>
              <a:cs typeface="Calibri"/>
              <a:sym typeface="Calibri"/>
            </a:endParaRPr>
          </a:p>
        </p:txBody>
      </p:sp>
      <p:grpSp>
        <p:nvGrpSpPr>
          <p:cNvPr id="172" name="Google Shape;172;p6"/>
          <p:cNvGrpSpPr/>
          <p:nvPr/>
        </p:nvGrpSpPr>
        <p:grpSpPr>
          <a:xfrm>
            <a:off x="3722832" y="1202100"/>
            <a:ext cx="5232552" cy="4999807"/>
            <a:chOff x="3987800" y="1786326"/>
            <a:chExt cx="4216400" cy="4216400"/>
          </a:xfrm>
        </p:grpSpPr>
        <p:sp>
          <p:nvSpPr>
            <p:cNvPr id="173" name="Google Shape;173;p6"/>
            <p:cNvSpPr/>
            <p:nvPr/>
          </p:nvSpPr>
          <p:spPr>
            <a:xfrm>
              <a:off x="3987800" y="1786326"/>
              <a:ext cx="4216400" cy="42164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4" name="Google Shape;174;p6"/>
            <p:cNvSpPr/>
            <p:nvPr/>
          </p:nvSpPr>
          <p:spPr>
            <a:xfrm>
              <a:off x="4470400" y="2268926"/>
              <a:ext cx="3251200" cy="32512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5" name="Google Shape;175;p6"/>
            <p:cNvSpPr/>
            <p:nvPr/>
          </p:nvSpPr>
          <p:spPr>
            <a:xfrm>
              <a:off x="4552950" y="2351476"/>
              <a:ext cx="3086100" cy="30861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176" name="Google Shape;176;p6" descr="Imagen que contiene dibujo&#10;&#10;Descripción generada automáticamente"/>
          <p:cNvPicPr preferRelativeResize="0"/>
          <p:nvPr/>
        </p:nvPicPr>
        <p:blipFill rotWithShape="1">
          <a:blip r:embed="rId4">
            <a:alphaModFix/>
          </a:blip>
          <a:srcRect/>
          <a:stretch/>
        </p:blipFill>
        <p:spPr>
          <a:xfrm>
            <a:off x="5872043" y="2930932"/>
            <a:ext cx="955913" cy="865080"/>
          </a:xfrm>
          <a:prstGeom prst="rect">
            <a:avLst/>
          </a:prstGeom>
          <a:noFill/>
          <a:ln>
            <a:noFill/>
          </a:ln>
        </p:spPr>
      </p:pic>
      <p:pic>
        <p:nvPicPr>
          <p:cNvPr id="177" name="Google Shape;177;p6" descr="Imagen que contiene alimentos&#10;&#10;Descripción generada automáticamente"/>
          <p:cNvPicPr preferRelativeResize="0"/>
          <p:nvPr/>
        </p:nvPicPr>
        <p:blipFill rotWithShape="1">
          <a:blip r:embed="rId5">
            <a:alphaModFix/>
          </a:blip>
          <a:srcRect/>
          <a:stretch/>
        </p:blipFill>
        <p:spPr>
          <a:xfrm>
            <a:off x="7215107" y="3800541"/>
            <a:ext cx="1457289" cy="875183"/>
          </a:xfrm>
          <a:prstGeom prst="rect">
            <a:avLst/>
          </a:prstGeom>
          <a:noFill/>
          <a:ln>
            <a:noFill/>
          </a:ln>
        </p:spPr>
      </p:pic>
      <p:pic>
        <p:nvPicPr>
          <p:cNvPr id="178" name="Google Shape;178;p6" descr="Imagen que contiene tela&#10;&#10;Descripción generada automáticamente"/>
          <p:cNvPicPr preferRelativeResize="0"/>
          <p:nvPr/>
        </p:nvPicPr>
        <p:blipFill rotWithShape="1">
          <a:blip r:embed="rId6">
            <a:alphaModFix/>
          </a:blip>
          <a:srcRect l="735" t="99" r="69943" b="75808"/>
          <a:stretch/>
        </p:blipFill>
        <p:spPr>
          <a:xfrm rot="-4614735">
            <a:off x="4540270" y="3527870"/>
            <a:ext cx="1152916" cy="948367"/>
          </a:xfrm>
          <a:prstGeom prst="rect">
            <a:avLst/>
          </a:prstGeom>
          <a:noFill/>
          <a:ln>
            <a:noFill/>
          </a:ln>
        </p:spPr>
      </p:pic>
      <p:pic>
        <p:nvPicPr>
          <p:cNvPr id="179" name="Google Shape;179;p6" descr="Imagen que contiene alimentos&#10;&#10;Descripción generada automáticamente"/>
          <p:cNvPicPr preferRelativeResize="0"/>
          <p:nvPr/>
        </p:nvPicPr>
        <p:blipFill rotWithShape="1">
          <a:blip r:embed="rId5">
            <a:alphaModFix/>
          </a:blip>
          <a:srcRect/>
          <a:stretch/>
        </p:blipFill>
        <p:spPr>
          <a:xfrm>
            <a:off x="7309115" y="3559145"/>
            <a:ext cx="1457289" cy="875183"/>
          </a:xfrm>
          <a:prstGeom prst="rect">
            <a:avLst/>
          </a:prstGeom>
          <a:noFill/>
          <a:ln>
            <a:noFill/>
          </a:ln>
        </p:spPr>
      </p:pic>
      <p:pic>
        <p:nvPicPr>
          <p:cNvPr id="180" name="Google Shape;180;p6" descr="Imagen que contiene alimentos&#10;&#10;Descripción generada automáticamente"/>
          <p:cNvPicPr preferRelativeResize="0"/>
          <p:nvPr/>
        </p:nvPicPr>
        <p:blipFill rotWithShape="1">
          <a:blip r:embed="rId5">
            <a:alphaModFix/>
          </a:blip>
          <a:srcRect/>
          <a:stretch/>
        </p:blipFill>
        <p:spPr>
          <a:xfrm>
            <a:off x="7577805" y="3212153"/>
            <a:ext cx="1457289" cy="875183"/>
          </a:xfrm>
          <a:prstGeom prst="rect">
            <a:avLst/>
          </a:prstGeom>
          <a:noFill/>
          <a:ln>
            <a:noFill/>
          </a:ln>
        </p:spPr>
      </p:pic>
      <p:grpSp>
        <p:nvGrpSpPr>
          <p:cNvPr id="181" name="Google Shape;181;p6"/>
          <p:cNvGrpSpPr/>
          <p:nvPr/>
        </p:nvGrpSpPr>
        <p:grpSpPr>
          <a:xfrm>
            <a:off x="24948" y="777184"/>
            <a:ext cx="3151064" cy="2434970"/>
            <a:chOff x="-9136682" y="-808305"/>
            <a:chExt cx="2250538" cy="2212668"/>
          </a:xfrm>
        </p:grpSpPr>
        <p:sp>
          <p:nvSpPr>
            <p:cNvPr id="182" name="Google Shape;182;p6"/>
            <p:cNvSpPr/>
            <p:nvPr/>
          </p:nvSpPr>
          <p:spPr>
            <a:xfrm>
              <a:off x="-9064360" y="-808305"/>
              <a:ext cx="2178216" cy="2212668"/>
            </a:xfrm>
            <a:custGeom>
              <a:avLst/>
              <a:gdLst/>
              <a:ahLst/>
              <a:cxnLst/>
              <a:rect l="l" t="t" r="r" b="b"/>
              <a:pathLst>
                <a:path w="2178216" h="2212668" fill="none" extrusionOk="0">
                  <a:moveTo>
                    <a:pt x="0" y="363043"/>
                  </a:moveTo>
                  <a:cubicBezTo>
                    <a:pt x="-20039" y="157442"/>
                    <a:pt x="176209" y="-34676"/>
                    <a:pt x="363043" y="0"/>
                  </a:cubicBezTo>
                  <a:cubicBezTo>
                    <a:pt x="505551" y="-48342"/>
                    <a:pt x="661623" y="44894"/>
                    <a:pt x="818044" y="0"/>
                  </a:cubicBezTo>
                  <a:cubicBezTo>
                    <a:pt x="974465" y="-44894"/>
                    <a:pt x="1118636" y="30442"/>
                    <a:pt x="1258523" y="0"/>
                  </a:cubicBezTo>
                  <a:cubicBezTo>
                    <a:pt x="1398410" y="-30442"/>
                    <a:pt x="1612264" y="59476"/>
                    <a:pt x="1815173" y="0"/>
                  </a:cubicBezTo>
                  <a:cubicBezTo>
                    <a:pt x="2044784" y="-46292"/>
                    <a:pt x="2142109" y="165538"/>
                    <a:pt x="2178216" y="363043"/>
                  </a:cubicBezTo>
                  <a:cubicBezTo>
                    <a:pt x="2224015" y="471345"/>
                    <a:pt x="2131734" y="635112"/>
                    <a:pt x="2178216" y="873436"/>
                  </a:cubicBezTo>
                  <a:cubicBezTo>
                    <a:pt x="2224698" y="1111760"/>
                    <a:pt x="2156776" y="1175643"/>
                    <a:pt x="2178216" y="1339232"/>
                  </a:cubicBezTo>
                  <a:cubicBezTo>
                    <a:pt x="2199656" y="1502821"/>
                    <a:pt x="2177958" y="1628787"/>
                    <a:pt x="2178216" y="1849625"/>
                  </a:cubicBezTo>
                  <a:cubicBezTo>
                    <a:pt x="2182180" y="2048631"/>
                    <a:pt x="1975176" y="2253205"/>
                    <a:pt x="1815173" y="2212668"/>
                  </a:cubicBezTo>
                  <a:cubicBezTo>
                    <a:pt x="1621902" y="2225898"/>
                    <a:pt x="1498119" y="2211145"/>
                    <a:pt x="1345651" y="2212668"/>
                  </a:cubicBezTo>
                  <a:cubicBezTo>
                    <a:pt x="1193183" y="2214191"/>
                    <a:pt x="974869" y="2191100"/>
                    <a:pt x="861608" y="2212668"/>
                  </a:cubicBezTo>
                  <a:cubicBezTo>
                    <a:pt x="748347" y="2234236"/>
                    <a:pt x="548210" y="2199842"/>
                    <a:pt x="363043" y="2212668"/>
                  </a:cubicBezTo>
                  <a:cubicBezTo>
                    <a:pt x="120381" y="2226762"/>
                    <a:pt x="10556" y="2069911"/>
                    <a:pt x="0" y="1849625"/>
                  </a:cubicBezTo>
                  <a:cubicBezTo>
                    <a:pt x="-32229" y="1662913"/>
                    <a:pt x="50400" y="1453707"/>
                    <a:pt x="0" y="1324366"/>
                  </a:cubicBezTo>
                  <a:cubicBezTo>
                    <a:pt x="-50400" y="1195025"/>
                    <a:pt x="109" y="960720"/>
                    <a:pt x="0" y="843705"/>
                  </a:cubicBezTo>
                  <a:cubicBezTo>
                    <a:pt x="-109" y="726690"/>
                    <a:pt x="4992" y="468898"/>
                    <a:pt x="0" y="363043"/>
                  </a:cubicBezTo>
                  <a:close/>
                </a:path>
                <a:path w="2178216" h="2212668" extrusionOk="0">
                  <a:moveTo>
                    <a:pt x="0" y="363043"/>
                  </a:moveTo>
                  <a:cubicBezTo>
                    <a:pt x="-28528" y="209643"/>
                    <a:pt x="196008" y="8948"/>
                    <a:pt x="363043" y="0"/>
                  </a:cubicBezTo>
                  <a:cubicBezTo>
                    <a:pt x="529830" y="-8759"/>
                    <a:pt x="687395" y="37454"/>
                    <a:pt x="803522" y="0"/>
                  </a:cubicBezTo>
                  <a:cubicBezTo>
                    <a:pt x="919649" y="-37454"/>
                    <a:pt x="1128171" y="30595"/>
                    <a:pt x="1302087" y="0"/>
                  </a:cubicBezTo>
                  <a:cubicBezTo>
                    <a:pt x="1476004" y="-30595"/>
                    <a:pt x="1628729" y="16280"/>
                    <a:pt x="1815173" y="0"/>
                  </a:cubicBezTo>
                  <a:cubicBezTo>
                    <a:pt x="2006875" y="-12661"/>
                    <a:pt x="2219752" y="191887"/>
                    <a:pt x="2178216" y="363043"/>
                  </a:cubicBezTo>
                  <a:cubicBezTo>
                    <a:pt x="2213000" y="510815"/>
                    <a:pt x="2178211" y="777654"/>
                    <a:pt x="2178216" y="888302"/>
                  </a:cubicBezTo>
                  <a:cubicBezTo>
                    <a:pt x="2178221" y="998950"/>
                    <a:pt x="2138754" y="1233921"/>
                    <a:pt x="2178216" y="1368963"/>
                  </a:cubicBezTo>
                  <a:cubicBezTo>
                    <a:pt x="2217678" y="1504005"/>
                    <a:pt x="2161830" y="1692050"/>
                    <a:pt x="2178216" y="1849625"/>
                  </a:cubicBezTo>
                  <a:cubicBezTo>
                    <a:pt x="2171468" y="2082610"/>
                    <a:pt x="2056668" y="2222409"/>
                    <a:pt x="1815173" y="2212668"/>
                  </a:cubicBezTo>
                  <a:cubicBezTo>
                    <a:pt x="1582467" y="2231258"/>
                    <a:pt x="1455139" y="2185458"/>
                    <a:pt x="1302087" y="2212668"/>
                  </a:cubicBezTo>
                  <a:cubicBezTo>
                    <a:pt x="1149035" y="2239878"/>
                    <a:pt x="1060272" y="2168378"/>
                    <a:pt x="861608" y="2212668"/>
                  </a:cubicBezTo>
                  <a:cubicBezTo>
                    <a:pt x="662944" y="2256958"/>
                    <a:pt x="545926" y="2166254"/>
                    <a:pt x="363043" y="2212668"/>
                  </a:cubicBezTo>
                  <a:cubicBezTo>
                    <a:pt x="135932" y="2223537"/>
                    <a:pt x="-55399" y="2032659"/>
                    <a:pt x="0" y="1849625"/>
                  </a:cubicBezTo>
                  <a:cubicBezTo>
                    <a:pt x="-50235" y="1700247"/>
                    <a:pt x="19946" y="1457746"/>
                    <a:pt x="0" y="1339232"/>
                  </a:cubicBezTo>
                  <a:cubicBezTo>
                    <a:pt x="-19946" y="1220718"/>
                    <a:pt x="27034" y="1018678"/>
                    <a:pt x="0" y="888302"/>
                  </a:cubicBezTo>
                  <a:cubicBezTo>
                    <a:pt x="-27034" y="757926"/>
                    <a:pt x="23913" y="516602"/>
                    <a:pt x="0" y="363043"/>
                  </a:cubicBezTo>
                  <a:close/>
                </a:path>
              </a:pathLst>
            </a:custGeom>
            <a:solidFill>
              <a:srgbClr val="F4B08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3" name="Google Shape;183;p6" descr="Imagen que contiene dibujo&#10;&#10;Descripción generada automáticamente"/>
            <p:cNvPicPr preferRelativeResize="0"/>
            <p:nvPr/>
          </p:nvPicPr>
          <p:blipFill rotWithShape="1">
            <a:blip r:embed="rId7">
              <a:alphaModFix/>
            </a:blip>
            <a:srcRect/>
            <a:stretch/>
          </p:blipFill>
          <p:spPr>
            <a:xfrm>
              <a:off x="-9136682" y="-766578"/>
              <a:ext cx="841839" cy="1251288"/>
            </a:xfrm>
            <a:prstGeom prst="rect">
              <a:avLst/>
            </a:prstGeom>
            <a:noFill/>
            <a:ln>
              <a:noFill/>
            </a:ln>
          </p:spPr>
        </p:pic>
        <p:sp>
          <p:nvSpPr>
            <p:cNvPr id="184" name="Google Shape;184;p6"/>
            <p:cNvSpPr txBox="1"/>
            <p:nvPr/>
          </p:nvSpPr>
          <p:spPr>
            <a:xfrm>
              <a:off x="-8294843" y="-744905"/>
              <a:ext cx="1342170" cy="21282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800" b="1" dirty="0" err="1">
                  <a:solidFill>
                    <a:schemeClr val="dk1"/>
                  </a:solidFill>
                  <a:latin typeface="Calibri"/>
                  <a:ea typeface="Calibri"/>
                  <a:cs typeface="Calibri"/>
                  <a:sym typeface="Calibri"/>
                </a:rPr>
                <a:t>Z´roa</a:t>
              </a:r>
              <a:r>
                <a:rPr lang="es-MX" sz="1800" b="1" dirty="0">
                  <a:solidFill>
                    <a:schemeClr val="dk1"/>
                  </a:solidFill>
                  <a:latin typeface="Calibri"/>
                  <a:ea typeface="Calibri"/>
                  <a:cs typeface="Calibri"/>
                  <a:sym typeface="Calibri"/>
                </a:rPr>
                <a:t>: </a:t>
              </a:r>
              <a:r>
                <a:rPr lang="es-MX" sz="1800" dirty="0">
                  <a:solidFill>
                    <a:schemeClr val="dk1"/>
                  </a:solidFill>
                  <a:latin typeface="Calibri"/>
                  <a:ea typeface="Calibri"/>
                  <a:cs typeface="Calibri"/>
                  <a:sym typeface="Calibri"/>
                </a:rPr>
                <a:t>es una pierna de cordero que simboliza la humildad, la ofrenda, la entrega.</a:t>
              </a:r>
            </a:p>
            <a:p>
              <a:pPr marL="0" marR="0" lvl="0" indent="0" algn="l" rtl="0">
                <a:spcBef>
                  <a:spcPts val="0"/>
                </a:spcBef>
                <a:spcAft>
                  <a:spcPts val="0"/>
                </a:spcAft>
                <a:buNone/>
              </a:pPr>
              <a:endParaRPr lang="es-MX"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dirty="0"/>
            </a:p>
          </p:txBody>
        </p:sp>
      </p:grpSp>
      <p:sp>
        <p:nvSpPr>
          <p:cNvPr id="186" name="Google Shape;186;p6"/>
          <p:cNvSpPr/>
          <p:nvPr/>
        </p:nvSpPr>
        <p:spPr>
          <a:xfrm>
            <a:off x="166963" y="5614008"/>
            <a:ext cx="5670372" cy="811507"/>
          </a:xfrm>
          <a:custGeom>
            <a:avLst/>
            <a:gdLst/>
            <a:ahLst/>
            <a:cxnLst/>
            <a:rect l="l" t="t" r="r" b="b"/>
            <a:pathLst>
              <a:path w="5670372" h="811507" fill="none" extrusionOk="0">
                <a:moveTo>
                  <a:pt x="0" y="135254"/>
                </a:moveTo>
                <a:cubicBezTo>
                  <a:pt x="15660" y="62174"/>
                  <a:pt x="51416" y="-927"/>
                  <a:pt x="135254" y="0"/>
                </a:cubicBezTo>
                <a:cubicBezTo>
                  <a:pt x="302537" y="-2287"/>
                  <a:pt x="447425" y="68141"/>
                  <a:pt x="735239" y="0"/>
                </a:cubicBezTo>
                <a:cubicBezTo>
                  <a:pt x="1023054" y="-68141"/>
                  <a:pt x="1070029" y="50673"/>
                  <a:pt x="1173228" y="0"/>
                </a:cubicBezTo>
                <a:cubicBezTo>
                  <a:pt x="1276427" y="-50673"/>
                  <a:pt x="1499832" y="34505"/>
                  <a:pt x="1773213" y="0"/>
                </a:cubicBezTo>
                <a:cubicBezTo>
                  <a:pt x="2046595" y="-34505"/>
                  <a:pt x="2199117" y="67808"/>
                  <a:pt x="2373198" y="0"/>
                </a:cubicBezTo>
                <a:cubicBezTo>
                  <a:pt x="2547279" y="-67808"/>
                  <a:pt x="2890197" y="71370"/>
                  <a:pt x="3027181" y="0"/>
                </a:cubicBezTo>
                <a:cubicBezTo>
                  <a:pt x="3164165" y="-71370"/>
                  <a:pt x="3445992" y="21010"/>
                  <a:pt x="3573167" y="0"/>
                </a:cubicBezTo>
                <a:cubicBezTo>
                  <a:pt x="3700342" y="-21010"/>
                  <a:pt x="4005080" y="17058"/>
                  <a:pt x="4173152" y="0"/>
                </a:cubicBezTo>
                <a:cubicBezTo>
                  <a:pt x="4341224" y="-17058"/>
                  <a:pt x="4552650" y="35754"/>
                  <a:pt x="4719139" y="0"/>
                </a:cubicBezTo>
                <a:cubicBezTo>
                  <a:pt x="4885628" y="-35754"/>
                  <a:pt x="5368452" y="70183"/>
                  <a:pt x="5535118" y="0"/>
                </a:cubicBezTo>
                <a:cubicBezTo>
                  <a:pt x="5604199" y="-17460"/>
                  <a:pt x="5674198" y="74307"/>
                  <a:pt x="5670372" y="135254"/>
                </a:cubicBezTo>
                <a:cubicBezTo>
                  <a:pt x="5678525" y="280139"/>
                  <a:pt x="5661515" y="470423"/>
                  <a:pt x="5670372" y="676253"/>
                </a:cubicBezTo>
                <a:cubicBezTo>
                  <a:pt x="5667614" y="760096"/>
                  <a:pt x="5601539" y="832046"/>
                  <a:pt x="5535118" y="811507"/>
                </a:cubicBezTo>
                <a:cubicBezTo>
                  <a:pt x="5417378" y="842926"/>
                  <a:pt x="5257134" y="797791"/>
                  <a:pt x="5097129" y="811507"/>
                </a:cubicBezTo>
                <a:cubicBezTo>
                  <a:pt x="4937124" y="825223"/>
                  <a:pt x="4775933" y="791947"/>
                  <a:pt x="4605141" y="811507"/>
                </a:cubicBezTo>
                <a:cubicBezTo>
                  <a:pt x="4434349" y="831067"/>
                  <a:pt x="4331567" y="776681"/>
                  <a:pt x="4167152" y="811507"/>
                </a:cubicBezTo>
                <a:cubicBezTo>
                  <a:pt x="4002737" y="846333"/>
                  <a:pt x="3785453" y="776706"/>
                  <a:pt x="3675165" y="811507"/>
                </a:cubicBezTo>
                <a:cubicBezTo>
                  <a:pt x="3564877" y="846308"/>
                  <a:pt x="3274825" y="791246"/>
                  <a:pt x="3075180" y="811507"/>
                </a:cubicBezTo>
                <a:cubicBezTo>
                  <a:pt x="2875536" y="831768"/>
                  <a:pt x="2736464" y="765477"/>
                  <a:pt x="2475195" y="811507"/>
                </a:cubicBezTo>
                <a:cubicBezTo>
                  <a:pt x="2213927" y="857537"/>
                  <a:pt x="2144030" y="770159"/>
                  <a:pt x="1983207" y="811507"/>
                </a:cubicBezTo>
                <a:cubicBezTo>
                  <a:pt x="1822384" y="852855"/>
                  <a:pt x="1552329" y="754002"/>
                  <a:pt x="1437221" y="811507"/>
                </a:cubicBezTo>
                <a:cubicBezTo>
                  <a:pt x="1322113" y="869012"/>
                  <a:pt x="1107479" y="768797"/>
                  <a:pt x="999232" y="811507"/>
                </a:cubicBezTo>
                <a:cubicBezTo>
                  <a:pt x="890985" y="854217"/>
                  <a:pt x="553066" y="778840"/>
                  <a:pt x="135254" y="811507"/>
                </a:cubicBezTo>
                <a:cubicBezTo>
                  <a:pt x="41203" y="817443"/>
                  <a:pt x="4768" y="741782"/>
                  <a:pt x="0" y="676253"/>
                </a:cubicBezTo>
                <a:cubicBezTo>
                  <a:pt x="-38517" y="498539"/>
                  <a:pt x="11127" y="245738"/>
                  <a:pt x="0" y="135254"/>
                </a:cubicBezTo>
                <a:close/>
              </a:path>
              <a:path w="5670372" h="811507" extrusionOk="0">
                <a:moveTo>
                  <a:pt x="0" y="135254"/>
                </a:moveTo>
                <a:cubicBezTo>
                  <a:pt x="-9558" y="76336"/>
                  <a:pt x="81685" y="5650"/>
                  <a:pt x="135254" y="0"/>
                </a:cubicBezTo>
                <a:cubicBezTo>
                  <a:pt x="324829" y="-10281"/>
                  <a:pt x="460875" y="49764"/>
                  <a:pt x="573243" y="0"/>
                </a:cubicBezTo>
                <a:cubicBezTo>
                  <a:pt x="685611" y="-49764"/>
                  <a:pt x="1008230" y="66517"/>
                  <a:pt x="1227226" y="0"/>
                </a:cubicBezTo>
                <a:cubicBezTo>
                  <a:pt x="1446222" y="-66517"/>
                  <a:pt x="1609859" y="49349"/>
                  <a:pt x="1827211" y="0"/>
                </a:cubicBezTo>
                <a:cubicBezTo>
                  <a:pt x="2044563" y="-49349"/>
                  <a:pt x="2376247" y="45451"/>
                  <a:pt x="2535194" y="0"/>
                </a:cubicBezTo>
                <a:cubicBezTo>
                  <a:pt x="2694141" y="-45451"/>
                  <a:pt x="3074242" y="23202"/>
                  <a:pt x="3243176" y="0"/>
                </a:cubicBezTo>
                <a:cubicBezTo>
                  <a:pt x="3412110" y="-23202"/>
                  <a:pt x="3703483" y="34557"/>
                  <a:pt x="3897159" y="0"/>
                </a:cubicBezTo>
                <a:cubicBezTo>
                  <a:pt x="4090835" y="-34557"/>
                  <a:pt x="4285243" y="60290"/>
                  <a:pt x="4443146" y="0"/>
                </a:cubicBezTo>
                <a:cubicBezTo>
                  <a:pt x="4601049" y="-60290"/>
                  <a:pt x="4776651" y="56918"/>
                  <a:pt x="4935133" y="0"/>
                </a:cubicBezTo>
                <a:cubicBezTo>
                  <a:pt x="5093615" y="-56918"/>
                  <a:pt x="5294598" y="63438"/>
                  <a:pt x="5535118" y="0"/>
                </a:cubicBezTo>
                <a:cubicBezTo>
                  <a:pt x="5611817" y="-1901"/>
                  <a:pt x="5666969" y="58160"/>
                  <a:pt x="5670372" y="135254"/>
                </a:cubicBezTo>
                <a:cubicBezTo>
                  <a:pt x="5710692" y="335848"/>
                  <a:pt x="5606116" y="427319"/>
                  <a:pt x="5670372" y="676253"/>
                </a:cubicBezTo>
                <a:cubicBezTo>
                  <a:pt x="5670606" y="756993"/>
                  <a:pt x="5611435" y="816522"/>
                  <a:pt x="5535118" y="811507"/>
                </a:cubicBezTo>
                <a:cubicBezTo>
                  <a:pt x="5382072" y="822574"/>
                  <a:pt x="5251529" y="768057"/>
                  <a:pt x="5043130" y="811507"/>
                </a:cubicBezTo>
                <a:cubicBezTo>
                  <a:pt x="4834731" y="854957"/>
                  <a:pt x="4741077" y="808317"/>
                  <a:pt x="4443146" y="811507"/>
                </a:cubicBezTo>
                <a:cubicBezTo>
                  <a:pt x="4145215" y="814697"/>
                  <a:pt x="4204306" y="793760"/>
                  <a:pt x="4005157" y="811507"/>
                </a:cubicBezTo>
                <a:cubicBezTo>
                  <a:pt x="3806008" y="829254"/>
                  <a:pt x="3694032" y="786344"/>
                  <a:pt x="3567168" y="811507"/>
                </a:cubicBezTo>
                <a:cubicBezTo>
                  <a:pt x="3440304" y="836670"/>
                  <a:pt x="3209489" y="738568"/>
                  <a:pt x="2913184" y="811507"/>
                </a:cubicBezTo>
                <a:cubicBezTo>
                  <a:pt x="2616879" y="884446"/>
                  <a:pt x="2579560" y="780566"/>
                  <a:pt x="2421196" y="811507"/>
                </a:cubicBezTo>
                <a:cubicBezTo>
                  <a:pt x="2262832" y="842448"/>
                  <a:pt x="2008526" y="768108"/>
                  <a:pt x="1875210" y="811507"/>
                </a:cubicBezTo>
                <a:cubicBezTo>
                  <a:pt x="1741894" y="854906"/>
                  <a:pt x="1561812" y="767743"/>
                  <a:pt x="1437221" y="811507"/>
                </a:cubicBezTo>
                <a:cubicBezTo>
                  <a:pt x="1312630" y="855271"/>
                  <a:pt x="1044425" y="794402"/>
                  <a:pt x="729239" y="811507"/>
                </a:cubicBezTo>
                <a:cubicBezTo>
                  <a:pt x="414053" y="828612"/>
                  <a:pt x="367013" y="799588"/>
                  <a:pt x="135254" y="811507"/>
                </a:cubicBezTo>
                <a:cubicBezTo>
                  <a:pt x="76689" y="817314"/>
                  <a:pt x="19643" y="761367"/>
                  <a:pt x="0" y="676253"/>
                </a:cubicBezTo>
                <a:cubicBezTo>
                  <a:pt x="-46012" y="409549"/>
                  <a:pt x="34767" y="391362"/>
                  <a:pt x="0" y="135254"/>
                </a:cubicBezTo>
                <a:close/>
              </a:path>
            </a:pathLst>
          </a:custGeom>
          <a:solidFill>
            <a:srgbClr val="A8D08C"/>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7" name="Google Shape;187;p6"/>
          <p:cNvSpPr/>
          <p:nvPr/>
        </p:nvSpPr>
        <p:spPr>
          <a:xfrm>
            <a:off x="242709" y="5712586"/>
            <a:ext cx="5792700" cy="6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800" b="1" i="0">
                <a:solidFill>
                  <a:srgbClr val="202122"/>
                </a:solidFill>
                <a:latin typeface="Arial"/>
                <a:ea typeface="Arial"/>
                <a:cs typeface="Arial"/>
                <a:sym typeface="Arial"/>
              </a:rPr>
              <a:t>Maror</a:t>
            </a:r>
            <a:r>
              <a:rPr lang="es-MX" sz="1800" b="0" i="0">
                <a:solidFill>
                  <a:srgbClr val="202122"/>
                </a:solidFill>
                <a:latin typeface="Arial"/>
                <a:ea typeface="Arial"/>
                <a:cs typeface="Arial"/>
                <a:sym typeface="Arial"/>
              </a:rPr>
              <a:t>: hierbas amargas, simbolizan la amargura y las pena</a:t>
            </a:r>
            <a:r>
              <a:rPr lang="es-MX" sz="1800">
                <a:solidFill>
                  <a:srgbClr val="202122"/>
                </a:solidFill>
              </a:rPr>
              <a:t>s </a:t>
            </a:r>
            <a:r>
              <a:rPr lang="es-MX" sz="1800" b="0" i="0">
                <a:solidFill>
                  <a:srgbClr val="202122"/>
                </a:solidFill>
                <a:latin typeface="Arial"/>
                <a:ea typeface="Arial"/>
                <a:cs typeface="Arial"/>
                <a:sym typeface="Arial"/>
              </a:rPr>
              <a:t>de la esclavitud sufrida por los judíos.</a:t>
            </a:r>
            <a:endParaRPr sz="1800">
              <a:solidFill>
                <a:schemeClr val="dk1"/>
              </a:solidFill>
              <a:latin typeface="Calibri"/>
              <a:ea typeface="Calibri"/>
              <a:cs typeface="Calibri"/>
              <a:sym typeface="Calibri"/>
            </a:endParaRPr>
          </a:p>
        </p:txBody>
      </p:sp>
      <p:sp>
        <p:nvSpPr>
          <p:cNvPr id="188" name="Google Shape;188;p6"/>
          <p:cNvSpPr/>
          <p:nvPr/>
        </p:nvSpPr>
        <p:spPr>
          <a:xfrm>
            <a:off x="9301778" y="4181550"/>
            <a:ext cx="2644500" cy="23082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800" b="1" dirty="0" err="1">
                <a:solidFill>
                  <a:srgbClr val="202122"/>
                </a:solidFill>
                <a:latin typeface="Arial"/>
                <a:ea typeface="Arial"/>
                <a:cs typeface="Arial"/>
                <a:sym typeface="Arial"/>
              </a:rPr>
              <a:t>Matzá</a:t>
            </a:r>
            <a:r>
              <a:rPr lang="es-MX" sz="1800" dirty="0">
                <a:solidFill>
                  <a:srgbClr val="202122"/>
                </a:solidFill>
                <a:latin typeface="Arial"/>
                <a:ea typeface="Arial"/>
                <a:cs typeface="Arial"/>
                <a:sym typeface="Arial"/>
              </a:rPr>
              <a:t> o </a:t>
            </a:r>
            <a:r>
              <a:rPr lang="es-MX" sz="1800" b="1" dirty="0">
                <a:solidFill>
                  <a:srgbClr val="202122"/>
                </a:solidFill>
                <a:latin typeface="Arial"/>
                <a:ea typeface="Arial"/>
                <a:cs typeface="Arial"/>
                <a:sym typeface="Arial"/>
              </a:rPr>
              <a:t>pan ázimo</a:t>
            </a:r>
            <a:r>
              <a:rPr lang="es-MX" sz="1800" dirty="0">
                <a:solidFill>
                  <a:srgbClr val="202122"/>
                </a:solidFill>
              </a:rPr>
              <a:t>:</a:t>
            </a:r>
          </a:p>
          <a:p>
            <a:pPr marL="0" marR="0" lvl="0" indent="0" algn="l" rtl="0">
              <a:spcBef>
                <a:spcPts val="0"/>
              </a:spcBef>
              <a:spcAft>
                <a:spcPts val="0"/>
              </a:spcAft>
              <a:buNone/>
            </a:pPr>
            <a:r>
              <a:rPr lang="es-MX" sz="1800" dirty="0">
                <a:solidFill>
                  <a:srgbClr val="202122"/>
                </a:solidFill>
              </a:rPr>
              <a:t>Es un pan sin levadura, que no va a fermentar (Duración de tiempo) y sin sal.</a:t>
            </a:r>
          </a:p>
          <a:p>
            <a:pPr marL="0" marR="0" lvl="0" indent="0" algn="l" rtl="0">
              <a:spcBef>
                <a:spcPts val="0"/>
              </a:spcBef>
              <a:spcAft>
                <a:spcPts val="0"/>
              </a:spcAft>
              <a:buNone/>
            </a:pPr>
            <a:r>
              <a:rPr lang="es-MX" sz="1800" dirty="0">
                <a:solidFill>
                  <a:srgbClr val="202122"/>
                </a:solidFill>
              </a:rPr>
              <a:t> Significa el compartir con los otros. </a:t>
            </a:r>
          </a:p>
          <a:p>
            <a:pPr marL="0" marR="0" lvl="0" indent="0" algn="l" rtl="0">
              <a:spcBef>
                <a:spcPts val="0"/>
              </a:spcBef>
              <a:spcAft>
                <a:spcPts val="0"/>
              </a:spcAft>
              <a:buNone/>
            </a:pPr>
            <a:r>
              <a:rPr lang="es-MX" sz="1800" dirty="0">
                <a:solidFill>
                  <a:srgbClr val="202122"/>
                </a:solidFill>
                <a:latin typeface="Arial"/>
                <a:ea typeface="Arial"/>
                <a:cs typeface="Arial"/>
                <a:sym typeface="Arial"/>
              </a:rPr>
              <a:t> </a:t>
            </a:r>
            <a:endParaRPr sz="1800" dirty="0">
              <a:solidFill>
                <a:srgbClr val="202122"/>
              </a:solidFill>
              <a:latin typeface="Arial"/>
              <a:ea typeface="Arial"/>
              <a:cs typeface="Arial"/>
              <a:sym typeface="Arial"/>
            </a:endParaRPr>
          </a:p>
        </p:txBody>
      </p:sp>
      <p:pic>
        <p:nvPicPr>
          <p:cNvPr id="189" name="Google Shape;189;p6" descr="Imagen que contiene mapa&#10;&#10;Descripción generada automáticamente"/>
          <p:cNvPicPr preferRelativeResize="0"/>
          <p:nvPr/>
        </p:nvPicPr>
        <p:blipFill rotWithShape="1">
          <a:blip r:embed="rId8">
            <a:alphaModFix/>
          </a:blip>
          <a:srcRect/>
          <a:stretch/>
        </p:blipFill>
        <p:spPr>
          <a:xfrm>
            <a:off x="5256856" y="4131854"/>
            <a:ext cx="1033818" cy="1173125"/>
          </a:xfrm>
          <a:prstGeom prst="rect">
            <a:avLst/>
          </a:prstGeom>
          <a:noFill/>
          <a:ln>
            <a:noFill/>
          </a:ln>
        </p:spPr>
      </p:pic>
      <p:sp>
        <p:nvSpPr>
          <p:cNvPr id="190" name="Google Shape;190;p6"/>
          <p:cNvSpPr/>
          <p:nvPr/>
        </p:nvSpPr>
        <p:spPr>
          <a:xfrm rot="1980082">
            <a:off x="2901309" y="2021482"/>
            <a:ext cx="1377559" cy="333923"/>
          </a:xfrm>
          <a:prstGeom prst="lef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1" name="Google Shape;191;p6"/>
          <p:cNvSpPr/>
          <p:nvPr/>
        </p:nvSpPr>
        <p:spPr>
          <a:xfrm rot="-2455381">
            <a:off x="3609407" y="5045157"/>
            <a:ext cx="1303881" cy="333894"/>
          </a:xfrm>
          <a:prstGeom prst="lef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2" name="Google Shape;192;p6" descr="Imagen que contiene competencia de atletismo, ratón&#10;&#10;Descripción generada automáticamente"/>
          <p:cNvPicPr preferRelativeResize="0"/>
          <p:nvPr/>
        </p:nvPicPr>
        <p:blipFill rotWithShape="1">
          <a:blip r:embed="rId9">
            <a:alphaModFix/>
          </a:blip>
          <a:srcRect/>
          <a:stretch/>
        </p:blipFill>
        <p:spPr>
          <a:xfrm rot="8795804">
            <a:off x="4107141" y="1802227"/>
            <a:ext cx="1928314" cy="1928300"/>
          </a:xfrm>
          <a:prstGeom prst="rect">
            <a:avLst/>
          </a:prstGeom>
          <a:noFill/>
          <a:ln>
            <a:noFill/>
          </a:ln>
        </p:spPr>
      </p:pic>
      <p:sp>
        <p:nvSpPr>
          <p:cNvPr id="193" name="Google Shape;193;p6"/>
          <p:cNvSpPr/>
          <p:nvPr/>
        </p:nvSpPr>
        <p:spPr>
          <a:xfrm rot="8874343">
            <a:off x="9067166" y="1528563"/>
            <a:ext cx="1024818" cy="323628"/>
          </a:xfrm>
          <a:prstGeom prst="lef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4" name="Google Shape;194;p6"/>
          <p:cNvSpPr txBox="1"/>
          <p:nvPr/>
        </p:nvSpPr>
        <p:spPr>
          <a:xfrm>
            <a:off x="3596983" y="92247"/>
            <a:ext cx="5964407" cy="775244"/>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dk1"/>
              </a:buClr>
              <a:buSzPts val="2400"/>
              <a:buFont typeface="Corben"/>
              <a:buNone/>
            </a:pPr>
            <a:r>
              <a:rPr lang="es-MX" sz="2400">
                <a:solidFill>
                  <a:schemeClr val="dk1"/>
                </a:solidFill>
                <a:latin typeface="Corben"/>
                <a:ea typeface="Corben"/>
                <a:cs typeface="Corben"/>
                <a:sym typeface="Corben"/>
              </a:rPr>
              <a:t>Por qué se diferencia esta noche de las demás noches?</a:t>
            </a:r>
            <a:endParaRPr sz="2400">
              <a:solidFill>
                <a:schemeClr val="dk1"/>
              </a:solidFill>
              <a:latin typeface="Corben"/>
              <a:ea typeface="Corben"/>
              <a:cs typeface="Corben"/>
              <a:sym typeface="Corben"/>
            </a:endParaRPr>
          </a:p>
        </p:txBody>
      </p:sp>
      <p:pic>
        <p:nvPicPr>
          <p:cNvPr id="195" name="Google Shape;195;p6" descr="Imagen que contiene monitor, computadora&#10;&#10;Descripción generada automáticamente"/>
          <p:cNvPicPr preferRelativeResize="0"/>
          <p:nvPr/>
        </p:nvPicPr>
        <p:blipFill rotWithShape="1">
          <a:blip r:embed="rId10">
            <a:alphaModFix/>
          </a:blip>
          <a:srcRect/>
          <a:stretch/>
        </p:blipFill>
        <p:spPr>
          <a:xfrm>
            <a:off x="8288825" y="867500"/>
            <a:ext cx="803213" cy="1445774"/>
          </a:xfrm>
          <a:prstGeom prst="rect">
            <a:avLst/>
          </a:prstGeom>
          <a:noFill/>
          <a:ln>
            <a:noFill/>
          </a:ln>
        </p:spPr>
      </p:pic>
      <p:sp>
        <p:nvSpPr>
          <p:cNvPr id="196" name="Google Shape;196;p6"/>
          <p:cNvSpPr/>
          <p:nvPr/>
        </p:nvSpPr>
        <p:spPr>
          <a:xfrm rot="-8972428">
            <a:off x="8851019" y="3784385"/>
            <a:ext cx="702533" cy="546486"/>
          </a:xfrm>
          <a:prstGeom prst="lef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7" name="Google Shape;197;p6"/>
          <p:cNvSpPr txBox="1"/>
          <p:nvPr/>
        </p:nvSpPr>
        <p:spPr>
          <a:xfrm rot="10800000">
            <a:off x="3673175" y="-580875"/>
            <a:ext cx="504300" cy="114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MX" sz="2200" b="1">
                <a:latin typeface="Corben"/>
                <a:ea typeface="Corben"/>
                <a:cs typeface="Corben"/>
                <a:sym typeface="Corben"/>
              </a:rPr>
              <a:t>¿</a:t>
            </a:r>
            <a:endParaRPr sz="2200" b="1">
              <a:latin typeface="Corben"/>
              <a:ea typeface="Corben"/>
              <a:cs typeface="Corben"/>
              <a:sym typeface="Corben"/>
            </a:endParaRPr>
          </a:p>
        </p:txBody>
      </p:sp>
      <p:sp>
        <p:nvSpPr>
          <p:cNvPr id="34" name="CuadroTexto 33">
            <a:extLst>
              <a:ext uri="{FF2B5EF4-FFF2-40B4-BE49-F238E27FC236}">
                <a16:creationId xmlns:a16="http://schemas.microsoft.com/office/drawing/2014/main" id="{4DBA7332-2A11-4C3F-9EDC-678801646489}"/>
              </a:ext>
            </a:extLst>
          </p:cNvPr>
          <p:cNvSpPr txBox="1"/>
          <p:nvPr/>
        </p:nvSpPr>
        <p:spPr>
          <a:xfrm>
            <a:off x="10252050" y="447822"/>
            <a:ext cx="957556" cy="307777"/>
          </a:xfrm>
          <a:prstGeom prst="rect">
            <a:avLst/>
          </a:prstGeom>
          <a:noFill/>
        </p:spPr>
        <p:txBody>
          <a:bodyPr wrap="square" rtlCol="0">
            <a:spAutoFit/>
          </a:bodyPr>
          <a:lstStyle/>
          <a:p>
            <a:endParaRPr lang="es-CL" dirty="0"/>
          </a:p>
        </p:txBody>
      </p:sp>
      <p:sp>
        <p:nvSpPr>
          <p:cNvPr id="35" name="CuadroTexto 34">
            <a:extLst>
              <a:ext uri="{FF2B5EF4-FFF2-40B4-BE49-F238E27FC236}">
                <a16:creationId xmlns:a16="http://schemas.microsoft.com/office/drawing/2014/main" id="{E60C81F4-1136-49FD-9132-F221001DB9D5}"/>
              </a:ext>
            </a:extLst>
          </p:cNvPr>
          <p:cNvSpPr txBox="1"/>
          <p:nvPr/>
        </p:nvSpPr>
        <p:spPr>
          <a:xfrm>
            <a:off x="641224" y="5114421"/>
            <a:ext cx="484191" cy="461665"/>
          </a:xfrm>
          <a:prstGeom prst="rect">
            <a:avLst/>
          </a:prstGeom>
          <a:noFill/>
        </p:spPr>
        <p:txBody>
          <a:bodyPr wrap="square" rtlCol="0">
            <a:spAutoFit/>
          </a:bodyPr>
          <a:lstStyle/>
          <a:p>
            <a:r>
              <a:rPr lang="es-CL" sz="2400" b="1" dirty="0">
                <a:solidFill>
                  <a:schemeClr val="tx1"/>
                </a:solidFill>
              </a:rPr>
              <a:t>2</a:t>
            </a:r>
            <a:r>
              <a:rPr lang="es-CL" sz="2400" b="1" dirty="0"/>
              <a:t>)</a:t>
            </a:r>
          </a:p>
        </p:txBody>
      </p:sp>
      <p:sp>
        <p:nvSpPr>
          <p:cNvPr id="36" name="CuadroTexto 35">
            <a:extLst>
              <a:ext uri="{FF2B5EF4-FFF2-40B4-BE49-F238E27FC236}">
                <a16:creationId xmlns:a16="http://schemas.microsoft.com/office/drawing/2014/main" id="{8B4FC81E-1A6B-4C09-8F23-8A7C9506E6F7}"/>
              </a:ext>
            </a:extLst>
          </p:cNvPr>
          <p:cNvSpPr txBox="1"/>
          <p:nvPr/>
        </p:nvSpPr>
        <p:spPr>
          <a:xfrm>
            <a:off x="9910061" y="3585961"/>
            <a:ext cx="484191" cy="461665"/>
          </a:xfrm>
          <a:prstGeom prst="rect">
            <a:avLst/>
          </a:prstGeom>
          <a:noFill/>
        </p:spPr>
        <p:txBody>
          <a:bodyPr wrap="square" rtlCol="0">
            <a:spAutoFit/>
          </a:bodyPr>
          <a:lstStyle/>
          <a:p>
            <a:r>
              <a:rPr lang="es-CL" sz="2400" b="1" dirty="0">
                <a:solidFill>
                  <a:schemeClr val="tx1"/>
                </a:solidFill>
              </a:rPr>
              <a:t>3)</a:t>
            </a:r>
          </a:p>
        </p:txBody>
      </p:sp>
      <p:sp>
        <p:nvSpPr>
          <p:cNvPr id="4" name="CuadroTexto 3">
            <a:extLst>
              <a:ext uri="{FF2B5EF4-FFF2-40B4-BE49-F238E27FC236}">
                <a16:creationId xmlns:a16="http://schemas.microsoft.com/office/drawing/2014/main" id="{B670E50E-8511-4290-AB4B-0B6E6455ED4A}"/>
              </a:ext>
            </a:extLst>
          </p:cNvPr>
          <p:cNvSpPr txBox="1"/>
          <p:nvPr/>
        </p:nvSpPr>
        <p:spPr>
          <a:xfrm>
            <a:off x="596676" y="290777"/>
            <a:ext cx="697413" cy="461665"/>
          </a:xfrm>
          <a:prstGeom prst="rect">
            <a:avLst/>
          </a:prstGeom>
          <a:noFill/>
        </p:spPr>
        <p:txBody>
          <a:bodyPr wrap="square" rtlCol="0">
            <a:spAutoFit/>
          </a:bodyPr>
          <a:lstStyle/>
          <a:p>
            <a:r>
              <a:rPr lang="es-CL" sz="2400" b="1" dirty="0"/>
              <a:t>1)</a:t>
            </a:r>
          </a:p>
        </p:txBody>
      </p:sp>
      <p:sp>
        <p:nvSpPr>
          <p:cNvPr id="38" name="CuadroTexto 37">
            <a:extLst>
              <a:ext uri="{FF2B5EF4-FFF2-40B4-BE49-F238E27FC236}">
                <a16:creationId xmlns:a16="http://schemas.microsoft.com/office/drawing/2014/main" id="{13A802BC-48F6-40C8-9F40-044C3EC7BEC4}"/>
              </a:ext>
            </a:extLst>
          </p:cNvPr>
          <p:cNvSpPr txBox="1"/>
          <p:nvPr/>
        </p:nvSpPr>
        <p:spPr>
          <a:xfrm>
            <a:off x="10506726" y="248633"/>
            <a:ext cx="697413" cy="461665"/>
          </a:xfrm>
          <a:prstGeom prst="rect">
            <a:avLst/>
          </a:prstGeom>
          <a:noFill/>
        </p:spPr>
        <p:txBody>
          <a:bodyPr wrap="square" rtlCol="0">
            <a:spAutoFit/>
          </a:bodyPr>
          <a:lstStyle/>
          <a:p>
            <a:r>
              <a:rPr lang="es-CL" sz="2400" b="1" dirty="0"/>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8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8" descr="Imagen que contiene puesta de sol, duna, playa, sol&#10;&#10;Descripción generada automáticamente"/>
          <p:cNvPicPr preferRelativeResize="0"/>
          <p:nvPr/>
        </p:nvPicPr>
        <p:blipFill rotWithShape="1">
          <a:blip r:embed="rId3">
            <a:alphaModFix/>
          </a:blip>
          <a:srcRect/>
          <a:stretch/>
        </p:blipFill>
        <p:spPr>
          <a:xfrm>
            <a:off x="12473" y="-96700"/>
            <a:ext cx="12167052" cy="7051393"/>
          </a:xfrm>
          <a:prstGeom prst="rect">
            <a:avLst/>
          </a:prstGeom>
          <a:noFill/>
          <a:ln>
            <a:noFill/>
          </a:ln>
        </p:spPr>
      </p:pic>
      <p:pic>
        <p:nvPicPr>
          <p:cNvPr id="203" name="Google Shape;203;p8"/>
          <p:cNvPicPr preferRelativeResize="0"/>
          <p:nvPr/>
        </p:nvPicPr>
        <p:blipFill>
          <a:blip r:embed="rId4">
            <a:alphaModFix/>
          </a:blip>
          <a:stretch>
            <a:fillRect/>
          </a:stretch>
        </p:blipFill>
        <p:spPr>
          <a:xfrm rot="4600491">
            <a:off x="532467" y="3664917"/>
            <a:ext cx="2068892" cy="2068892"/>
          </a:xfrm>
          <a:prstGeom prst="rect">
            <a:avLst/>
          </a:prstGeom>
          <a:noFill/>
          <a:ln>
            <a:noFill/>
          </a:ln>
        </p:spPr>
      </p:pic>
      <p:pic>
        <p:nvPicPr>
          <p:cNvPr id="204" name="Google Shape;204;p8"/>
          <p:cNvPicPr preferRelativeResize="0"/>
          <p:nvPr/>
        </p:nvPicPr>
        <p:blipFill>
          <a:blip r:embed="rId5">
            <a:alphaModFix/>
          </a:blip>
          <a:stretch>
            <a:fillRect/>
          </a:stretch>
        </p:blipFill>
        <p:spPr>
          <a:xfrm>
            <a:off x="230675" y="5827552"/>
            <a:ext cx="2115925" cy="952173"/>
          </a:xfrm>
          <a:prstGeom prst="rect">
            <a:avLst/>
          </a:prstGeom>
          <a:noFill/>
          <a:ln>
            <a:noFill/>
          </a:ln>
        </p:spPr>
      </p:pic>
      <p:pic>
        <p:nvPicPr>
          <p:cNvPr id="205" name="Google Shape;205;p8"/>
          <p:cNvPicPr preferRelativeResize="0"/>
          <p:nvPr/>
        </p:nvPicPr>
        <p:blipFill>
          <a:blip r:embed="rId6">
            <a:alphaModFix/>
          </a:blip>
          <a:stretch>
            <a:fillRect/>
          </a:stretch>
        </p:blipFill>
        <p:spPr>
          <a:xfrm>
            <a:off x="9458950" y="1091375"/>
            <a:ext cx="2230200" cy="2230200"/>
          </a:xfrm>
          <a:prstGeom prst="rect">
            <a:avLst/>
          </a:prstGeom>
          <a:noFill/>
          <a:ln>
            <a:noFill/>
          </a:ln>
        </p:spPr>
      </p:pic>
      <p:pic>
        <p:nvPicPr>
          <p:cNvPr id="206" name="Google Shape;206;p8"/>
          <p:cNvPicPr preferRelativeResize="0"/>
          <p:nvPr/>
        </p:nvPicPr>
        <p:blipFill rotWithShape="1">
          <a:blip r:embed="rId7">
            <a:alphaModFix/>
          </a:blip>
          <a:srcRect/>
          <a:stretch/>
        </p:blipFill>
        <p:spPr>
          <a:xfrm>
            <a:off x="0" y="-96700"/>
            <a:ext cx="12192000" cy="858129"/>
          </a:xfrm>
          <a:prstGeom prst="rect">
            <a:avLst/>
          </a:prstGeom>
          <a:noFill/>
          <a:ln>
            <a:noFill/>
          </a:ln>
        </p:spPr>
      </p:pic>
      <p:sp>
        <p:nvSpPr>
          <p:cNvPr id="207" name="Google Shape;207;p8"/>
          <p:cNvSpPr txBox="1"/>
          <p:nvPr/>
        </p:nvSpPr>
        <p:spPr>
          <a:xfrm>
            <a:off x="-31525" y="-1272357"/>
            <a:ext cx="12266100" cy="28665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5100"/>
              <a:buFont typeface="Corben"/>
              <a:buNone/>
            </a:pPr>
            <a:r>
              <a:rPr lang="es-MX" sz="5100">
                <a:solidFill>
                  <a:schemeClr val="dk1"/>
                </a:solidFill>
                <a:latin typeface="Corben"/>
                <a:ea typeface="Corben"/>
                <a:cs typeface="Corben"/>
                <a:sym typeface="Corben"/>
              </a:rPr>
              <a:t>Oración final</a:t>
            </a:r>
            <a:endParaRPr/>
          </a:p>
        </p:txBody>
      </p:sp>
      <p:sp>
        <p:nvSpPr>
          <p:cNvPr id="208" name="Google Shape;208;p8"/>
          <p:cNvSpPr txBox="1"/>
          <p:nvPr/>
        </p:nvSpPr>
        <p:spPr>
          <a:xfrm>
            <a:off x="1288637" y="1491625"/>
            <a:ext cx="10097100" cy="4275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200"/>
              </a:spcBef>
              <a:spcAft>
                <a:spcPts val="0"/>
              </a:spcAft>
              <a:buClr>
                <a:schemeClr val="dk1"/>
              </a:buClr>
              <a:buSzPts val="1100"/>
              <a:buFont typeface="Arial"/>
              <a:buNone/>
            </a:pPr>
            <a:r>
              <a:rPr lang="es-MX" sz="2400" b="1" dirty="0">
                <a:latin typeface="Calibri"/>
                <a:ea typeface="Calibri"/>
                <a:cs typeface="Calibri"/>
                <a:sym typeface="Calibri"/>
              </a:rPr>
              <a:t>Querido amigo  Jesús:</a:t>
            </a:r>
            <a:endParaRPr sz="2400" b="1" dirty="0">
              <a:latin typeface="Calibri"/>
              <a:ea typeface="Calibri"/>
              <a:cs typeface="Calibri"/>
              <a:sym typeface="Calibri"/>
            </a:endParaRPr>
          </a:p>
          <a:p>
            <a:pPr marL="0" lvl="0" indent="0" algn="l" rtl="0">
              <a:lnSpc>
                <a:spcPct val="100000"/>
              </a:lnSpc>
              <a:spcBef>
                <a:spcPts val="1200"/>
              </a:spcBef>
              <a:spcAft>
                <a:spcPts val="0"/>
              </a:spcAft>
              <a:buClr>
                <a:schemeClr val="dk1"/>
              </a:buClr>
              <a:buSzPts val="1100"/>
              <a:buFont typeface="Arial"/>
              <a:buNone/>
            </a:pPr>
            <a:r>
              <a:rPr lang="es-MX" sz="2400" b="1" dirty="0">
                <a:solidFill>
                  <a:schemeClr val="tx2"/>
                </a:solidFill>
                <a:highlight>
                  <a:srgbClr val="000080"/>
                </a:highlight>
                <a:latin typeface="Calibri"/>
                <a:ea typeface="Calibri"/>
                <a:cs typeface="Calibri"/>
                <a:sym typeface="Calibri"/>
              </a:rPr>
              <a:t>Te ofrezco mi corazón  para que siempre estés cerca de mí.</a:t>
            </a:r>
            <a:endParaRPr sz="2400" b="1" dirty="0">
              <a:solidFill>
                <a:schemeClr val="tx2"/>
              </a:solidFill>
              <a:highlight>
                <a:srgbClr val="000080"/>
              </a:highlight>
              <a:latin typeface="Calibri"/>
              <a:ea typeface="Calibri"/>
              <a:cs typeface="Calibri"/>
              <a:sym typeface="Calibri"/>
            </a:endParaRPr>
          </a:p>
          <a:p>
            <a:pPr marL="0" lvl="0" indent="0" algn="l" rtl="0">
              <a:lnSpc>
                <a:spcPct val="100000"/>
              </a:lnSpc>
              <a:spcBef>
                <a:spcPts val="1200"/>
              </a:spcBef>
              <a:spcAft>
                <a:spcPts val="0"/>
              </a:spcAft>
              <a:buClr>
                <a:schemeClr val="dk1"/>
              </a:buClr>
              <a:buSzPts val="1100"/>
              <a:buFont typeface="Arial"/>
              <a:buNone/>
            </a:pPr>
            <a:r>
              <a:rPr lang="es-MX" sz="2400" b="1" dirty="0">
                <a:solidFill>
                  <a:srgbClr val="A4C2F4"/>
                </a:solidFill>
                <a:highlight>
                  <a:srgbClr val="FF0000"/>
                </a:highlight>
                <a:latin typeface="Calibri"/>
                <a:ea typeface="Calibri"/>
                <a:cs typeface="Calibri"/>
                <a:sym typeface="Calibri"/>
              </a:rPr>
              <a:t>Quiero aprender a vivir como tú, haciendo el bien a todos.</a:t>
            </a:r>
            <a:endParaRPr sz="2400" b="1" dirty="0">
              <a:solidFill>
                <a:srgbClr val="A4C2F4"/>
              </a:solidFill>
              <a:highlight>
                <a:srgbClr val="FF0000"/>
              </a:highlight>
              <a:latin typeface="Calibri"/>
              <a:ea typeface="Calibri"/>
              <a:cs typeface="Calibri"/>
              <a:sym typeface="Calibri"/>
            </a:endParaRPr>
          </a:p>
          <a:p>
            <a:pPr marL="0" lvl="0" indent="0" algn="l" rtl="0">
              <a:lnSpc>
                <a:spcPct val="100000"/>
              </a:lnSpc>
              <a:spcBef>
                <a:spcPts val="1200"/>
              </a:spcBef>
              <a:spcAft>
                <a:spcPts val="0"/>
              </a:spcAft>
              <a:buClr>
                <a:schemeClr val="dk1"/>
              </a:buClr>
              <a:buSzPts val="1100"/>
              <a:buFont typeface="Arial"/>
              <a:buNone/>
            </a:pPr>
            <a:r>
              <a:rPr lang="es-MX" sz="2400" b="1" dirty="0">
                <a:solidFill>
                  <a:srgbClr val="CC0000"/>
                </a:solidFill>
                <a:highlight>
                  <a:srgbClr val="FFFF00"/>
                </a:highlight>
                <a:latin typeface="Calibri"/>
                <a:ea typeface="Calibri"/>
                <a:cs typeface="Calibri"/>
                <a:sym typeface="Calibri"/>
              </a:rPr>
              <a:t>Quiero ayudar a construir paz, con mis decisiones y actos.</a:t>
            </a:r>
          </a:p>
          <a:p>
            <a:pPr marL="0" lvl="0" indent="0" algn="l" rtl="0">
              <a:lnSpc>
                <a:spcPct val="100000"/>
              </a:lnSpc>
              <a:spcBef>
                <a:spcPts val="1200"/>
              </a:spcBef>
              <a:spcAft>
                <a:spcPts val="0"/>
              </a:spcAft>
              <a:buClr>
                <a:schemeClr val="dk1"/>
              </a:buClr>
              <a:buSzPts val="1100"/>
              <a:buFont typeface="Arial"/>
              <a:buNone/>
            </a:pPr>
            <a:r>
              <a:rPr lang="es-MX" sz="2400" b="1" dirty="0">
                <a:solidFill>
                  <a:srgbClr val="93C47D"/>
                </a:solidFill>
                <a:highlight>
                  <a:srgbClr val="008000"/>
                </a:highlight>
                <a:latin typeface="Calibri"/>
                <a:ea typeface="Calibri"/>
                <a:cs typeface="Calibri"/>
                <a:sym typeface="Calibri"/>
              </a:rPr>
              <a:t>Compartiendo el amor de Dios con todas las personas</a:t>
            </a:r>
            <a:endParaRPr sz="2400" b="1" dirty="0">
              <a:solidFill>
                <a:srgbClr val="93C47D"/>
              </a:solidFill>
              <a:highlight>
                <a:srgbClr val="008000"/>
              </a:highlight>
              <a:latin typeface="Calibri"/>
              <a:ea typeface="Calibri"/>
              <a:cs typeface="Calibri"/>
              <a:sym typeface="Calibri"/>
            </a:endParaRPr>
          </a:p>
          <a:p>
            <a:pPr marL="0" lvl="0" indent="0" algn="l" rtl="0">
              <a:lnSpc>
                <a:spcPct val="100000"/>
              </a:lnSpc>
              <a:spcBef>
                <a:spcPts val="1200"/>
              </a:spcBef>
              <a:spcAft>
                <a:spcPts val="0"/>
              </a:spcAft>
              <a:buClr>
                <a:schemeClr val="dk1"/>
              </a:buClr>
              <a:buSzPts val="1100"/>
              <a:buFont typeface="Arial"/>
              <a:buNone/>
            </a:pPr>
            <a:r>
              <a:rPr lang="es-MX" sz="2400" b="1" dirty="0">
                <a:solidFill>
                  <a:srgbClr val="D5A6BD"/>
                </a:solidFill>
                <a:highlight>
                  <a:srgbClr val="800080"/>
                </a:highlight>
                <a:latin typeface="Calibri"/>
                <a:ea typeface="Calibri"/>
                <a:cs typeface="Calibri"/>
                <a:sym typeface="Calibri"/>
              </a:rPr>
              <a:t>Ayúdame a llevar tu luz de esperanza a mi familia y mi comunidad.</a:t>
            </a:r>
            <a:endParaRPr sz="2400" b="1" dirty="0">
              <a:solidFill>
                <a:srgbClr val="D5A6BD"/>
              </a:solidFill>
              <a:highlight>
                <a:srgbClr val="800080"/>
              </a:highlight>
              <a:latin typeface="Calibri"/>
              <a:ea typeface="Calibri"/>
              <a:cs typeface="Calibri"/>
              <a:sym typeface="Calibri"/>
            </a:endParaRPr>
          </a:p>
          <a:p>
            <a:pPr marL="0" lvl="0" indent="0" algn="l" rtl="0">
              <a:lnSpc>
                <a:spcPct val="100000"/>
              </a:lnSpc>
              <a:spcBef>
                <a:spcPts val="1200"/>
              </a:spcBef>
              <a:spcAft>
                <a:spcPts val="0"/>
              </a:spcAft>
              <a:buClr>
                <a:schemeClr val="dk1"/>
              </a:buClr>
              <a:buSzPts val="1100"/>
              <a:buFont typeface="Arial"/>
              <a:buNone/>
            </a:pPr>
            <a:r>
              <a:rPr lang="es-MX" sz="2400" b="1" dirty="0">
                <a:solidFill>
                  <a:schemeClr val="tx1">
                    <a:lumMod val="95000"/>
                    <a:lumOff val="5000"/>
                  </a:schemeClr>
                </a:solidFill>
                <a:highlight>
                  <a:srgbClr val="C0C0C0"/>
                </a:highlight>
                <a:latin typeface="Calibri"/>
                <a:ea typeface="Calibri"/>
                <a:cs typeface="Calibri"/>
                <a:sym typeface="Calibri"/>
              </a:rPr>
              <a:t>Que tu espíritu me guíe para vivir como tú nos has enseñado</a:t>
            </a:r>
            <a:endParaRPr sz="2400" b="1" dirty="0">
              <a:solidFill>
                <a:schemeClr val="tx1">
                  <a:lumMod val="95000"/>
                  <a:lumOff val="5000"/>
                </a:schemeClr>
              </a:solidFill>
              <a:highlight>
                <a:srgbClr val="C0C0C0"/>
              </a:highlight>
              <a:latin typeface="Calibri"/>
              <a:ea typeface="Calibri"/>
              <a:cs typeface="Calibri"/>
              <a:sym typeface="Calibri"/>
            </a:endParaRPr>
          </a:p>
          <a:p>
            <a:pPr marL="0" lvl="0" indent="0" algn="l" rtl="0">
              <a:lnSpc>
                <a:spcPct val="100000"/>
              </a:lnSpc>
              <a:spcBef>
                <a:spcPts val="1200"/>
              </a:spcBef>
              <a:spcAft>
                <a:spcPts val="0"/>
              </a:spcAft>
              <a:buNone/>
            </a:pPr>
            <a:r>
              <a:rPr lang="es-MX" sz="2000" dirty="0">
                <a:latin typeface="Calibri"/>
                <a:ea typeface="Calibri"/>
                <a:cs typeface="Calibri"/>
                <a:sym typeface="Calibri"/>
              </a:rPr>
              <a:t>                                                                                                     </a:t>
            </a:r>
            <a:r>
              <a:rPr lang="es-MX" sz="2100" b="1" dirty="0">
                <a:latin typeface="Calibri"/>
                <a:ea typeface="Calibri"/>
                <a:cs typeface="Calibri"/>
                <a:sym typeface="Calibri"/>
              </a:rPr>
              <a:t>Amén</a:t>
            </a:r>
            <a:endParaRPr sz="2100" b="1" dirty="0">
              <a:latin typeface="Calibri"/>
              <a:ea typeface="Calibri"/>
              <a:cs typeface="Calibri"/>
              <a:sym typeface="Calibri"/>
            </a:endParaRPr>
          </a:p>
          <a:p>
            <a:pPr algn="ctr">
              <a:lnSpc>
                <a:spcPct val="115000"/>
              </a:lnSpc>
              <a:spcBef>
                <a:spcPts val="1200"/>
              </a:spcBef>
            </a:pPr>
            <a:r>
              <a:rPr lang="es-MX" sz="1800" b="1" dirty="0">
                <a:solidFill>
                  <a:srgbClr val="FF0000"/>
                </a:solidFill>
              </a:rPr>
              <a:t>+En el nombre del Padre, y del Hijo y del Espíritu Santo, amén. </a:t>
            </a:r>
          </a:p>
          <a:p>
            <a:pPr algn="ctr">
              <a:lnSpc>
                <a:spcPct val="115000"/>
              </a:lnSpc>
              <a:spcBef>
                <a:spcPts val="1200"/>
              </a:spcBef>
            </a:pPr>
            <a:endParaRPr lang="es-MX" sz="1800" b="1" dirty="0">
              <a:solidFill>
                <a:srgbClr val="FF0000"/>
              </a:solidFill>
            </a:endParaRPr>
          </a:p>
          <a:p>
            <a:pPr marL="0" lvl="0" indent="0" algn="ctr" rtl="0">
              <a:lnSpc>
                <a:spcPct val="115000"/>
              </a:lnSpc>
              <a:spcBef>
                <a:spcPts val="1200"/>
              </a:spcBef>
              <a:spcAft>
                <a:spcPts val="0"/>
              </a:spcAft>
              <a:buNone/>
            </a:pPr>
            <a:endParaRPr lang="es-MX" sz="1800" b="1" i="1" dirty="0">
              <a:solidFill>
                <a:srgbClr val="FF0000"/>
              </a:solidFill>
            </a:endParaRPr>
          </a:p>
          <a:p>
            <a:pPr marL="0" lvl="0" indent="0" algn="l" rtl="0">
              <a:lnSpc>
                <a:spcPct val="100000"/>
              </a:lnSpc>
              <a:spcBef>
                <a:spcPts val="1200"/>
              </a:spcBef>
              <a:spcAft>
                <a:spcPts val="0"/>
              </a:spcAft>
              <a:buClr>
                <a:schemeClr val="dk1"/>
              </a:buClr>
              <a:buSzPts val="1100"/>
              <a:buFont typeface="Arial"/>
              <a:buNone/>
            </a:pPr>
            <a:endParaRPr sz="2100" b="1" dirty="0">
              <a:latin typeface="Calibri"/>
              <a:ea typeface="Calibri"/>
              <a:cs typeface="Calibri"/>
              <a:sym typeface="Calibri"/>
            </a:endParaRPr>
          </a:p>
          <a:p>
            <a:pPr marL="0" lvl="0" indent="0" algn="l" rtl="0">
              <a:spcBef>
                <a:spcPts val="1200"/>
              </a:spcBef>
              <a:spcAft>
                <a:spcPts val="0"/>
              </a:spcAft>
              <a:buNone/>
            </a:pPr>
            <a:endParaRPr dirty="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TotalTime>
  <Words>549</Words>
  <Application>Microsoft Office PowerPoint</Application>
  <PresentationFormat>Panorámica</PresentationFormat>
  <Paragraphs>61</Paragraphs>
  <Slides>8</Slides>
  <Notes>8</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vt:i4>
      </vt:variant>
    </vt:vector>
  </HeadingPairs>
  <TitlesOfParts>
    <vt:vector size="13" baseType="lpstr">
      <vt:lpstr>Arial</vt:lpstr>
      <vt:lpstr>Calibri</vt:lpstr>
      <vt:lpstr>Open Sans</vt:lpstr>
      <vt:lpstr>Corben</vt:lpstr>
      <vt:lpstr>Tema de Office</vt:lpstr>
      <vt:lpstr>Pascua Judía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Pascua Judía</dc:title>
  <dc:creator>Francisca Alfonso Ortega</dc:creator>
  <cp:lastModifiedBy>loren</cp:lastModifiedBy>
  <cp:revision>32</cp:revision>
  <dcterms:created xsi:type="dcterms:W3CDTF">2020-08-03T22:59:18Z</dcterms:created>
  <dcterms:modified xsi:type="dcterms:W3CDTF">2020-08-08T22:25:44Z</dcterms:modified>
</cp:coreProperties>
</file>