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60" r:id="rId4"/>
    <p:sldId id="261" r:id="rId5"/>
    <p:sldId id="257" r:id="rId6"/>
    <p:sldId id="269" r:id="rId7"/>
    <p:sldId id="258" r:id="rId8"/>
    <p:sldId id="259" r:id="rId9"/>
    <p:sldId id="263" r:id="rId10"/>
    <p:sldId id="264" r:id="rId11"/>
    <p:sldId id="262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20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1667-1043-4753-AE18-251D723C0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E6877-8B45-42A6-9E3D-FE29B6997F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92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9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53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19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4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6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2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6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43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25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9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EA2-276C-4BB6-BD81-1DFB238EE651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CF25-542A-4A69-A002-D1FC56F647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34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george.c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stagram.com/explore/tags/recemosencasa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InemmIicuE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92578" y="5969978"/>
            <a:ext cx="7546668" cy="565414"/>
          </a:xfrm>
          <a:prstGeom prst="rect">
            <a:avLst/>
          </a:prstGeom>
          <a:solidFill>
            <a:srgbClr val="FFD700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088068" y="2432228"/>
            <a:ext cx="6745064" cy="185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b="1" dirty="0">
                <a:latin typeface="Gadugi" panose="020B0502040204020203" pitchFamily="34" charset="0"/>
                <a:ea typeface="Gadugi" panose="020B0502040204020203" pitchFamily="34" charset="0"/>
              </a:rPr>
              <a:t>CATEQUESIS 2020</a:t>
            </a:r>
            <a:br>
              <a:rPr lang="es-CL" b="1" dirty="0"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s-CL" b="1" dirty="0">
                <a:latin typeface="Gadugi" panose="020B0502040204020203" pitchFamily="34" charset="0"/>
                <a:ea typeface="Gadugi" panose="020B0502040204020203" pitchFamily="34" charset="0"/>
              </a:rPr>
              <a:t>01 de junio</a:t>
            </a:r>
            <a:endParaRPr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160585" y="6030884"/>
            <a:ext cx="6827227" cy="45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</a:pPr>
            <a:r>
              <a:rPr lang="es-CL" sz="1295">
                <a:latin typeface="Roboto"/>
                <a:ea typeface="Roboto"/>
                <a:cs typeface="Roboto"/>
                <a:sym typeface="Roboto"/>
              </a:rPr>
              <a:t>Av. Santa Cruz 5400, Vitacura | Santiago de Chile</a:t>
            </a:r>
            <a:br>
              <a:rPr lang="es-CL" sz="1295">
                <a:latin typeface="Roboto"/>
                <a:ea typeface="Roboto"/>
                <a:cs typeface="Roboto"/>
                <a:sym typeface="Roboto"/>
              </a:rPr>
            </a:br>
            <a:r>
              <a:rPr lang="es-CL" sz="1295" u="sng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www.saintgeorge.cl</a:t>
            </a:r>
            <a:endParaRPr sz="1295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447" y="363928"/>
            <a:ext cx="7543801" cy="11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6001237-12E8-4D2E-B7A4-E91C9654DC61}"/>
              </a:ext>
            </a:extLst>
          </p:cNvPr>
          <p:cNvSpPr/>
          <p:nvPr/>
        </p:nvSpPr>
        <p:spPr>
          <a:xfrm>
            <a:off x="714348" y="444627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  <a:hlinkClick r:id="rId5"/>
              </a:rPr>
              <a:t>#</a:t>
            </a:r>
            <a:r>
              <a:rPr lang="es-MX" dirty="0" err="1">
                <a:latin typeface="Garamond" panose="02020404030301010803" pitchFamily="18" charset="0"/>
                <a:hlinkClick r:id="rId5"/>
              </a:rPr>
              <a:t>gosaintgeorge</a:t>
            </a:r>
            <a:endParaRPr lang="es-C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28926" y="114298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C00000"/>
                </a:solidFill>
                <a:latin typeface="Arial Black" pitchFamily="34" charset="0"/>
              </a:rPr>
              <a:t>OREMOS</a:t>
            </a:r>
            <a:endParaRPr lang="es-ES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1500174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Te invitamos, junto tu familia a encender una vela o cirio,  y con la oración de la </a:t>
            </a:r>
            <a:r>
              <a:rPr lang="es-CL" sz="1600" b="1" dirty="0"/>
              <a:t>COMUNIDAD</a:t>
            </a:r>
            <a:r>
              <a:rPr lang="es-CL" sz="1600" dirty="0"/>
              <a:t> que tan bien conocemos como el </a:t>
            </a:r>
            <a:r>
              <a:rPr lang="es-CL" sz="1600" b="1" dirty="0"/>
              <a:t>PADRE NUESTRO,  </a:t>
            </a:r>
            <a:r>
              <a:rPr lang="es-CL" sz="1600" dirty="0"/>
              <a:t>a orarlo en voz alta y calmadamente, comprendiendo cada palabra.</a:t>
            </a:r>
            <a:endParaRPr lang="es-ES" sz="1600" dirty="0"/>
          </a:p>
        </p:txBody>
      </p:sp>
      <p:pic>
        <p:nvPicPr>
          <p:cNvPr id="11" name="10 Imagen" descr="0953236ff26b5b6085f71ec530450f8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32"/>
            <a:ext cx="2071670" cy="2571768"/>
          </a:xfrm>
          <a:prstGeom prst="rect">
            <a:avLst/>
          </a:prstGeom>
        </p:spPr>
      </p:pic>
      <p:pic>
        <p:nvPicPr>
          <p:cNvPr id="12" name="11 Imagen" descr="56720f2eb0b21ce62cb32cc9276c817f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2143116"/>
            <a:ext cx="5143536" cy="4714884"/>
          </a:xfrm>
          <a:prstGeom prst="rect">
            <a:avLst/>
          </a:prstGeom>
        </p:spPr>
      </p:pic>
      <p:pic>
        <p:nvPicPr>
          <p:cNvPr id="14" name="13 Imagen" descr="bloc-penci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CuadroTexto"/>
          <p:cNvSpPr txBox="1"/>
          <p:nvPr/>
        </p:nvSpPr>
        <p:spPr>
          <a:xfrm rot="20863388">
            <a:off x="7568898" y="5528573"/>
            <a:ext cx="114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Nos vemos </a:t>
            </a:r>
          </a:p>
          <a:p>
            <a:r>
              <a:rPr lang="es-CL" sz="1200" dirty="0"/>
              <a:t>el próximo lunes 08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95755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5071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8596" y="2214554"/>
            <a:ext cx="1357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/>
              <a:t>Comunidad</a:t>
            </a:r>
            <a:endParaRPr lang="x-none" sz="1600" dirty="0"/>
          </a:p>
          <a:p>
            <a:r>
              <a:rPr lang="x-none" sz="1600" dirty="0"/>
              <a:t>Comuna</a:t>
            </a:r>
          </a:p>
          <a:p>
            <a:r>
              <a:rPr lang="es-CL" sz="1600" dirty="0"/>
              <a:t>Iglesia</a:t>
            </a:r>
            <a:endParaRPr lang="x-none" sz="1600" dirty="0"/>
          </a:p>
          <a:p>
            <a:r>
              <a:rPr lang="es-CL" sz="1600" dirty="0"/>
              <a:t>Biblon</a:t>
            </a:r>
          </a:p>
          <a:p>
            <a:r>
              <a:rPr lang="es-CL" sz="1600" dirty="0"/>
              <a:t>Primeros</a:t>
            </a:r>
          </a:p>
          <a:p>
            <a:r>
              <a:rPr lang="es-CL" sz="1600" dirty="0"/>
              <a:t>Griego</a:t>
            </a:r>
          </a:p>
          <a:p>
            <a:r>
              <a:rPr lang="es-CL" sz="1600" dirty="0"/>
              <a:t>Sentir</a:t>
            </a:r>
          </a:p>
          <a:p>
            <a:r>
              <a:rPr lang="es-CL" sz="1600" dirty="0"/>
              <a:t>Cristiano</a:t>
            </a:r>
          </a:p>
          <a:p>
            <a:endParaRPr lang="x-none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00100" y="135729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>
                <a:solidFill>
                  <a:srgbClr val="FF0000"/>
                </a:solidFill>
              </a:rPr>
              <a:t>SOPA DE LETRAS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8" name="7 Imagen" descr="beso-corazon-lucecita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071546"/>
            <a:ext cx="1907645" cy="1471612"/>
          </a:xfrm>
          <a:prstGeom prst="rect">
            <a:avLst/>
          </a:prstGeom>
        </p:spPr>
      </p:pic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1857356" y="307181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47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19"/>
          <p:cNvSpPr/>
          <p:nvPr/>
        </p:nvSpPr>
        <p:spPr>
          <a:xfrm>
            <a:off x="792578" y="4857170"/>
            <a:ext cx="7543800" cy="565414"/>
          </a:xfrm>
          <a:prstGeom prst="rect">
            <a:avLst/>
          </a:prstGeom>
          <a:solidFill>
            <a:srgbClr val="000E78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38;p1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94317" y="1988709"/>
            <a:ext cx="4368546" cy="172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" y="-162208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56589" y="1196752"/>
            <a:ext cx="72902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orte" panose="03060902040502070203" pitchFamily="66" charset="0"/>
              </a:rPr>
              <a:t>Tema 4</a:t>
            </a:r>
          </a:p>
          <a:p>
            <a:pPr algn="ctr"/>
            <a:r>
              <a:rPr lang="x-none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orte" panose="03060902040502070203" pitchFamily="66" charset="0"/>
              </a:rPr>
              <a:t>La Comunidad Cristiana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6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5071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Lanzamiento del Premio Iberoamericano de Educación en DDHH - Aptu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70" y="3140968"/>
            <a:ext cx="5640344" cy="33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4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208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-142900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ito\Desktop\Comunid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358346" cy="6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71670" y="2500306"/>
            <a:ext cx="511256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Es </a:t>
            </a:r>
            <a:r>
              <a:rPr lang="x-none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un grupo de personas que </a:t>
            </a:r>
            <a:r>
              <a:rPr lang="x-none" sz="2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tienen ciert</a:t>
            </a:r>
            <a:r>
              <a:rPr lang="es-CL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a</a:t>
            </a:r>
            <a:r>
              <a:rPr lang="x-none" sz="2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s </a:t>
            </a:r>
            <a:r>
              <a:rPr lang="x-none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experiencias</a:t>
            </a:r>
            <a:r>
              <a:rPr lang="x-none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 en común.</a:t>
            </a:r>
          </a:p>
          <a:p>
            <a:pPr algn="ctr"/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T</a:t>
            </a:r>
            <a:r>
              <a:rPr lang="x-none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ales </a:t>
            </a:r>
            <a:r>
              <a:rPr lang="x-none" sz="20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como:</a:t>
            </a:r>
            <a:r>
              <a:rPr lang="es-CL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                                                                      </a:t>
            </a:r>
            <a:r>
              <a:rPr lang="x-none" sz="20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 </a:t>
            </a:r>
            <a:r>
              <a:rPr lang="x-none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haroni" pitchFamily="2" charset="-79"/>
                <a:cs typeface="Aharoni" pitchFamily="2" charset="-79"/>
              </a:rPr>
              <a:t>el idioma, costumbres, celebraciones, ritos, encuentros y creencias.</a:t>
            </a:r>
            <a:endParaRPr lang="es-E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Llamada rectangular"/>
          <p:cNvSpPr/>
          <p:nvPr/>
        </p:nvSpPr>
        <p:spPr>
          <a:xfrm>
            <a:off x="1214414" y="928670"/>
            <a:ext cx="2357454" cy="1285884"/>
          </a:xfrm>
          <a:prstGeom prst="wedgeRectCallout">
            <a:avLst>
              <a:gd name="adj1" fmla="val -27994"/>
              <a:gd name="adj2" fmla="val 7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¿Qué se entiende por una comunidad?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74519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5071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4643438" y="4572008"/>
            <a:ext cx="3526682" cy="2000264"/>
          </a:xfrm>
          <a:prstGeom prst="wedgeRoundRectCallout">
            <a:avLst>
              <a:gd name="adj1" fmla="val -92699"/>
              <a:gd name="adj2" fmla="val -8948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Queridos, la palabra Biblia, viene del griego </a:t>
            </a:r>
            <a:r>
              <a:rPr lang="es-CL" sz="2400" b="1" dirty="0" err="1"/>
              <a:t>biblion</a:t>
            </a:r>
            <a:r>
              <a:rPr lang="es-CL" sz="2400" b="1" dirty="0"/>
              <a:t>, y literalmente significa libros. </a:t>
            </a:r>
            <a:endParaRPr lang="es-ES" sz="2400" b="1" dirty="0"/>
          </a:p>
        </p:txBody>
      </p:sp>
      <p:pic>
        <p:nvPicPr>
          <p:cNvPr id="7" name="6 Imagen" descr="60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412" y="1357298"/>
            <a:ext cx="3321867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7 Imagen" descr="238-2387074_vietas-de-colores-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071546"/>
            <a:ext cx="4214842" cy="228601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071538" y="1285860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Don lápiz, antes de saber que nos dice la Biblia sobre la comunidad.</a:t>
            </a:r>
          </a:p>
          <a:p>
            <a:r>
              <a:rPr lang="es-CL" sz="2000" b="1" dirty="0"/>
              <a:t>¿Qué se entiende por Biblia?</a:t>
            </a:r>
          </a:p>
          <a:p>
            <a:endParaRPr lang="es-ES" sz="2000" dirty="0"/>
          </a:p>
        </p:txBody>
      </p:sp>
      <p:pic>
        <p:nvPicPr>
          <p:cNvPr id="13" name="12 Imagen" descr="giph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143116"/>
            <a:ext cx="3810000" cy="3810000"/>
          </a:xfrm>
          <a:prstGeom prst="rect">
            <a:avLst/>
          </a:prstGeom>
        </p:spPr>
      </p:pic>
      <p:pic>
        <p:nvPicPr>
          <p:cNvPr id="15" name="14 Imagen" descr="images (1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212318">
            <a:off x="3934467" y="2943897"/>
            <a:ext cx="1066106" cy="127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208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5071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857224" y="1214422"/>
            <a:ext cx="3312368" cy="1287048"/>
          </a:xfrm>
          <a:prstGeom prst="wedgeRoundRectCallout">
            <a:avLst>
              <a:gd name="adj1" fmla="val 71046"/>
              <a:gd name="adj2" fmla="val 441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Veamos entonces                                       ¿</a:t>
            </a:r>
            <a:r>
              <a:rPr lang="x-none" b="1"/>
              <a:t>Qué </a:t>
            </a:r>
            <a:r>
              <a:rPr lang="x-none" b="1" dirty="0"/>
              <a:t>nos dice la Biblia de la comunidad?</a:t>
            </a:r>
          </a:p>
          <a:p>
            <a:pPr algn="ctr"/>
            <a:r>
              <a:rPr lang="es-ES" b="1" dirty="0"/>
              <a:t>Hechos</a:t>
            </a:r>
            <a:r>
              <a:rPr lang="x-none" b="1" dirty="0"/>
              <a:t> 4</a:t>
            </a:r>
            <a:r>
              <a:rPr lang="x-none" b="1"/>
              <a:t>, 32 </a:t>
            </a:r>
            <a:r>
              <a:rPr lang="x-none" b="1" dirty="0"/>
              <a:t>ss</a:t>
            </a:r>
            <a:endParaRPr lang="es-ES" b="1" dirty="0"/>
          </a:p>
        </p:txBody>
      </p:sp>
      <p:sp>
        <p:nvSpPr>
          <p:cNvPr id="8" name="7 Rectángulo"/>
          <p:cNvSpPr/>
          <p:nvPr/>
        </p:nvSpPr>
        <p:spPr>
          <a:xfrm>
            <a:off x="428596" y="385762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https://www.youtube.com/watch?v=InemmIicuEQ</a:t>
            </a:r>
            <a:endParaRPr lang="es-ES" dirty="0"/>
          </a:p>
        </p:txBody>
      </p:sp>
      <p:pic>
        <p:nvPicPr>
          <p:cNvPr id="11" name="10 Imagen" descr="61bUaof1xML._AC_SX425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214422"/>
            <a:ext cx="4119563" cy="4929222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357818" y="1714488"/>
            <a:ext cx="32147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Todos los creyentes eran de un solo sentir y pensar. Nadie consideraba suya ninguna de sus posesiones, sino que las compartían. </a:t>
            </a:r>
          </a:p>
          <a:p>
            <a:r>
              <a:rPr lang="es-CL" sz="2000" b="1" baseline="30000" dirty="0"/>
              <a:t> </a:t>
            </a:r>
            <a:r>
              <a:rPr lang="es-CL" sz="2000" b="1" dirty="0"/>
              <a:t>Los apóstoles, a su vez, con gran poder seguían dando testimonio de la resurrección del Señor Jesús. La gracia de Dios se derramaba abundantemente sobre todos ellos.</a:t>
            </a:r>
            <a:endParaRPr lang="es-ES" sz="2000" b="1" dirty="0"/>
          </a:p>
        </p:txBody>
      </p:sp>
      <p:pic>
        <p:nvPicPr>
          <p:cNvPr id="14" name="13 Imagen" descr="images (1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36675">
            <a:off x="3268097" y="4146217"/>
            <a:ext cx="1529806" cy="1258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CuadroTexto"/>
          <p:cNvSpPr txBox="1"/>
          <p:nvPr/>
        </p:nvSpPr>
        <p:spPr>
          <a:xfrm>
            <a:off x="500034" y="5000636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Copia el siguiente link, en </a:t>
            </a:r>
            <a:r>
              <a:rPr lang="es-CL" b="1" dirty="0" err="1"/>
              <a:t>google</a:t>
            </a:r>
            <a:r>
              <a:rPr lang="es-CL" b="1" dirty="0"/>
              <a:t> para ver y escuchar, un relato explicativo de la primera comunidad cristiana.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9108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7158" y="3143248"/>
          <a:ext cx="8786842" cy="3229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101">
                <a:tc>
                  <a:txBody>
                    <a:bodyPr/>
                    <a:lstStyle/>
                    <a:p>
                      <a:r>
                        <a:rPr lang="es-CL" dirty="0"/>
                        <a:t>LOS PRIMEROS CRISTIANOS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LOS CRISTIANOS DE HOY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99">
                <a:tc>
                  <a:txBody>
                    <a:bodyPr/>
                    <a:lstStyle/>
                    <a:p>
                      <a:r>
                        <a:rPr lang="es-CL" sz="1400" dirty="0"/>
                        <a:t>1). Tenían 1 solo sentir</a:t>
                      </a:r>
                      <a:r>
                        <a:rPr lang="es-CL" sz="1400" baseline="0" dirty="0"/>
                        <a:t> y pensar.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799">
                <a:tc>
                  <a:txBody>
                    <a:bodyPr/>
                    <a:lstStyle/>
                    <a:p>
                      <a:r>
                        <a:rPr lang="es-CL" sz="1400" dirty="0"/>
                        <a:t>2). Las posesiones (bienes) se compartían.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99">
                <a:tc>
                  <a:txBody>
                    <a:bodyPr/>
                    <a:lstStyle/>
                    <a:p>
                      <a:r>
                        <a:rPr lang="es-CL" sz="1400" dirty="0"/>
                        <a:t>3). Daban testimonio de Jesús.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799">
                <a:tc>
                  <a:txBody>
                    <a:bodyPr/>
                    <a:lstStyle/>
                    <a:p>
                      <a:r>
                        <a:rPr lang="es-CL" sz="1400" dirty="0"/>
                        <a:t>4). La Gracia de Dios, se derramaba sobre ellos.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714876" y="5929330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Buscamos dar Testimonio de Jesús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86314" y="3786190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 Buscamos compartir y  ser solidarios.</a:t>
            </a:r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429124" y="500063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Con la ayuda de Jesús, buscamos el diálogo y la unión entre los hermanos.</a:t>
            </a:r>
            <a:endParaRPr lang="es-ES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500562" y="4429132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Buscamos escuchar la buena noticia de Jesús. </a:t>
            </a:r>
            <a:endParaRPr lang="es-ES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71472" y="192880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 invitamos a leer, y cuidadosamente unir con una  flecha </a:t>
            </a:r>
          </a:p>
          <a:p>
            <a:r>
              <a:rPr lang="es-CL" dirty="0"/>
              <a:t>a los primeros cristianos, con los cristianos de hoy:</a:t>
            </a:r>
          </a:p>
          <a:p>
            <a:r>
              <a:rPr lang="es-CL" dirty="0"/>
              <a:t>Observa el ejemplo.</a:t>
            </a:r>
            <a:endParaRPr lang="es-ES" dirty="0"/>
          </a:p>
        </p:txBody>
      </p:sp>
      <p:pic>
        <p:nvPicPr>
          <p:cNvPr id="19" name="18 Imagen" descr="gif-flecha-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13969">
            <a:off x="3295101" y="4286615"/>
            <a:ext cx="1468145" cy="467291"/>
          </a:xfrm>
          <a:prstGeom prst="rect">
            <a:avLst/>
          </a:prstGeom>
        </p:spPr>
      </p:pic>
      <p:pic>
        <p:nvPicPr>
          <p:cNvPr id="21" name="20 Imagen" descr="gif-flecha-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324354">
            <a:off x="6190326" y="1931005"/>
            <a:ext cx="667331" cy="609232"/>
          </a:xfrm>
          <a:prstGeom prst="rect">
            <a:avLst/>
          </a:prstGeom>
        </p:spPr>
      </p:pic>
      <p:sp>
        <p:nvSpPr>
          <p:cNvPr id="22" name="21 Llamada ovalada"/>
          <p:cNvSpPr/>
          <p:nvPr/>
        </p:nvSpPr>
        <p:spPr>
          <a:xfrm>
            <a:off x="2643174" y="785794"/>
            <a:ext cx="6357950" cy="1184152"/>
          </a:xfrm>
          <a:prstGeom prst="wedgeEllipseCallout">
            <a:avLst>
              <a:gd name="adj1" fmla="val -77223"/>
              <a:gd name="adj2" fmla="val -57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Para la siguiente actividad, tendrás que salir de la imagen de diapositivas en presentación y quedarte con las diapositivas en normal.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52" y="0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5071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5720" y="114298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/>
              <a:t>          ¿</a:t>
            </a:r>
            <a:r>
              <a:rPr lang="es-CL" sz="2400" b="1" dirty="0"/>
              <a:t>Identifica cada imagen, con su título de comunidad  respectivo, y colócalo debajo de cada cuadro, según corresponda.</a:t>
            </a:r>
            <a:r>
              <a:rPr lang="x-none" sz="2400" b="1" dirty="0"/>
              <a:t>                     </a:t>
            </a:r>
            <a:endParaRPr lang="es-ES" sz="2400" b="1" dirty="0"/>
          </a:p>
        </p:txBody>
      </p:sp>
      <p:pic>
        <p:nvPicPr>
          <p:cNvPr id="3074" name="Picture 2" descr="Más de un millar de personas consagradas y pertenecientes 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036">
            <a:off x="706685" y="3290341"/>
            <a:ext cx="2339652" cy="17580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unidad escolar online para niños | Foto Prem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467">
            <a:off x="3433094" y="2284988"/>
            <a:ext cx="2468644" cy="1770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6 Rectángulo redondeado"/>
          <p:cNvSpPr/>
          <p:nvPr/>
        </p:nvSpPr>
        <p:spPr>
          <a:xfrm>
            <a:off x="338530" y="6209928"/>
            <a:ext cx="252028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/>
              <a:t>Comunidad de amigos</a:t>
            </a:r>
            <a:endParaRPr lang="es-ES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233385" y="6168176"/>
            <a:ext cx="252028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/>
              <a:t>Comunidad religiosa</a:t>
            </a:r>
            <a:endParaRPr lang="es-ES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203848" y="6209928"/>
            <a:ext cx="252028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/>
              <a:t>Comunidad familiar</a:t>
            </a:r>
            <a:endParaRPr lang="es-ES" b="1" dirty="0"/>
          </a:p>
        </p:txBody>
      </p:sp>
      <p:sp>
        <p:nvSpPr>
          <p:cNvPr id="8" name="AutoShape 2" descr="Comunidad Deportiva 24 Fit Calama - Review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14 Imagen" descr="images (2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071942"/>
            <a:ext cx="2828925" cy="1619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133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-162208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5071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266">
            <a:off x="611559" y="2360609"/>
            <a:ext cx="3666931" cy="24446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12" y="1108533"/>
            <a:ext cx="3171825" cy="1438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571472" y="5857892"/>
            <a:ext cx="252028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/>
              <a:t>Comunidad deportiva</a:t>
            </a:r>
            <a:endParaRPr lang="es-ES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428992" y="5857892"/>
            <a:ext cx="252028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/>
              <a:t>Comunidad de bien social</a:t>
            </a:r>
            <a:endParaRPr lang="es-ES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084168" y="5767459"/>
            <a:ext cx="252028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/>
              <a:t>Comunidad de oracíón </a:t>
            </a:r>
            <a:endParaRPr lang="es-ES" b="1" dirty="0"/>
          </a:p>
        </p:txBody>
      </p:sp>
      <p:pic>
        <p:nvPicPr>
          <p:cNvPr id="2050" name="Picture 2" descr="Los Niños Diciendo Sus Oraciones En El Parque En Un Día Soleado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96" y="2996952"/>
            <a:ext cx="3207141" cy="213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6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6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5071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85 mejores imágenes de Iglesia en 2020 | Tarjeta en forma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273" cy="7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4282" y="4500571"/>
            <a:ext cx="89297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/>
              <a:t>Con ayuda de tu familia responde las siguientes preguntas:</a:t>
            </a:r>
            <a:endParaRPr lang="es-CL" sz="2000" b="1" dirty="0"/>
          </a:p>
          <a:p>
            <a:endParaRPr lang="x-none" sz="2000" b="1" dirty="0"/>
          </a:p>
          <a:p>
            <a:pPr marL="342900" indent="-342900"/>
            <a:r>
              <a:rPr lang="x-none" dirty="0"/>
              <a:t>¿Qué signos hay en tu casa</a:t>
            </a:r>
            <a:r>
              <a:rPr lang="es-CL" dirty="0"/>
              <a:t>, que</a:t>
            </a:r>
            <a:r>
              <a:rPr lang="x-none" dirty="0"/>
              <a:t> hablan de comunidad?</a:t>
            </a:r>
            <a:r>
              <a:rPr lang="es-CL" dirty="0"/>
              <a:t> </a:t>
            </a:r>
            <a:r>
              <a:rPr lang="es-CL" dirty="0" err="1"/>
              <a:t>Ej</a:t>
            </a:r>
            <a:r>
              <a:rPr lang="es-CL" dirty="0"/>
              <a:t>: Cruz, biblia familiar, etc.</a:t>
            </a:r>
          </a:p>
          <a:p>
            <a:pPr marL="342900" indent="-342900"/>
            <a:r>
              <a:rPr lang="es-CL" dirty="0"/>
              <a:t>1. </a:t>
            </a:r>
            <a:r>
              <a:rPr lang="x-none" dirty="0"/>
              <a:t>Escr</a:t>
            </a:r>
            <a:r>
              <a:rPr lang="es-ES" dirty="0"/>
              <a:t>í</a:t>
            </a:r>
            <a:r>
              <a:rPr lang="x-none" dirty="0"/>
              <a:t>belo</a:t>
            </a:r>
            <a:r>
              <a:rPr lang="es-CL" dirty="0"/>
              <a:t>s o dibújalos.</a:t>
            </a:r>
          </a:p>
          <a:p>
            <a:pPr marL="342900" indent="-342900"/>
            <a:r>
              <a:rPr lang="es-CL" dirty="0"/>
              <a:t>2.G</a:t>
            </a:r>
            <a:r>
              <a:rPr lang="x-none" dirty="0"/>
              <a:t>u</a:t>
            </a:r>
            <a:r>
              <a:rPr lang="es-ES" dirty="0"/>
              <a:t>á</a:t>
            </a:r>
            <a:r>
              <a:rPr lang="x-none" dirty="0"/>
              <a:t>rda</a:t>
            </a:r>
            <a:r>
              <a:rPr lang="es-CL" dirty="0"/>
              <a:t>los</a:t>
            </a:r>
            <a:r>
              <a:rPr lang="x-none" dirty="0"/>
              <a:t> </a:t>
            </a:r>
            <a:r>
              <a:rPr lang="es-CL" dirty="0"/>
              <a:t>o pégalos en algún lugar visible, </a:t>
            </a:r>
            <a:r>
              <a:rPr lang="x-none" dirty="0"/>
              <a:t>para </a:t>
            </a:r>
            <a:r>
              <a:rPr lang="es-CL" dirty="0"/>
              <a:t>el siguiente encuentro</a:t>
            </a:r>
            <a:r>
              <a:rPr lang="x-none" dirty="0"/>
              <a:t>.</a:t>
            </a:r>
            <a:r>
              <a:rPr lang="es-CL" dirty="0"/>
              <a:t>(lunes 08)</a:t>
            </a:r>
            <a:endParaRPr lang="x-none" dirty="0"/>
          </a:p>
          <a:p>
            <a:endParaRPr lang="x-none" dirty="0"/>
          </a:p>
          <a:p>
            <a:endParaRPr lang="es-ES" sz="4000" dirty="0"/>
          </a:p>
        </p:txBody>
      </p:sp>
      <p:pic>
        <p:nvPicPr>
          <p:cNvPr id="8" name="Imagen 2" descr="C:\Users\HP\AppData\Local\Microsoft\Windows\INetCache\Content.MSO\D8641C69.tmp">
            <a:extLst>
              <a:ext uri="{FF2B5EF4-FFF2-40B4-BE49-F238E27FC236}">
                <a16:creationId xmlns:a16="http://schemas.microsoft.com/office/drawing/2014/main" id="{A75E11D6-029E-476A-85D2-FA593B90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214554"/>
            <a:ext cx="4500594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6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9" y="214290"/>
            <a:ext cx="8568951" cy="94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42910" y="1428736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Los siguientes signos, les permitía a los primeros cristianos reconocerse, acompañarse y cuidarse. Y ellos, le dieron significado según su experiencia con Cristo, y su vida comunitaria.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9916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619</Words>
  <Application>Microsoft Office PowerPoint</Application>
  <PresentationFormat>Presentación en pantalla (4:3)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Forte</vt:lpstr>
      <vt:lpstr>Gadugi</vt:lpstr>
      <vt:lpstr>Garamond</vt:lpstr>
      <vt:lpstr>Roboto</vt:lpstr>
      <vt:lpstr>Tema de Office</vt:lpstr>
      <vt:lpstr>CATEQUESIS 2020 01 de junio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tito soto</dc:creator>
  <cp:lastModifiedBy>Alex Castro Torres</cp:lastModifiedBy>
  <cp:revision>61</cp:revision>
  <dcterms:created xsi:type="dcterms:W3CDTF">2020-05-26T23:45:20Z</dcterms:created>
  <dcterms:modified xsi:type="dcterms:W3CDTF">2020-06-01T22:39:54Z</dcterms:modified>
</cp:coreProperties>
</file>