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7" r:id="rId3"/>
    <p:sldId id="257" r:id="rId4"/>
    <p:sldId id="269" r:id="rId5"/>
    <p:sldId id="270" r:id="rId6"/>
    <p:sldId id="259" r:id="rId7"/>
    <p:sldId id="260" r:id="rId8"/>
    <p:sldId id="261" r:id="rId9"/>
    <p:sldId id="262" r:id="rId10"/>
    <p:sldId id="263" r:id="rId11"/>
    <p:sldId id="264" r:id="rId12"/>
    <p:sldId id="271" r:id="rId13"/>
    <p:sldId id="265" r:id="rId1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294" autoAdjust="0"/>
    <p:restoredTop sz="94660"/>
  </p:normalViewPr>
  <p:slideViewPr>
    <p:cSldViewPr snapToGrid="0">
      <p:cViewPr varScale="1">
        <p:scale>
          <a:sx n="73" d="100"/>
          <a:sy n="73" d="100"/>
        </p:scale>
        <p:origin x="-40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703CB76-9FD6-4340-B3DC-0C575CC852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2BB806A1-6F51-4C50-A887-C0441A44E7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8278355C-9894-4AB2-AF5C-871FA8A08B09}"/>
              </a:ext>
            </a:extLst>
          </p:cNvPr>
          <p:cNvSpPr>
            <a:spLocks noGrp="1"/>
          </p:cNvSpPr>
          <p:nvPr>
            <p:ph type="dt" sz="half" idx="10"/>
          </p:nvPr>
        </p:nvSpPr>
        <p:spPr/>
        <p:txBody>
          <a:bodyPr/>
          <a:lstStyle/>
          <a:p>
            <a:fld id="{EA0E901A-39AB-4FFB-8BD6-D8E1026BCE25}" type="datetimeFigureOut">
              <a:rPr lang="es-CL" smtClean="0"/>
              <a:pPr/>
              <a:t>31-03-2020</a:t>
            </a:fld>
            <a:endParaRPr lang="es-CL"/>
          </a:p>
        </p:txBody>
      </p:sp>
      <p:sp>
        <p:nvSpPr>
          <p:cNvPr id="5" name="Marcador de pie de página 4">
            <a:extLst>
              <a:ext uri="{FF2B5EF4-FFF2-40B4-BE49-F238E27FC236}">
                <a16:creationId xmlns:a16="http://schemas.microsoft.com/office/drawing/2014/main" xmlns="" id="{E816BF99-DFB4-4A2E-BC07-474735B9EA5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2ECA946F-B809-4C23-861D-25F040F06CEF}"/>
              </a:ext>
            </a:extLst>
          </p:cNvPr>
          <p:cNvSpPr>
            <a:spLocks noGrp="1"/>
          </p:cNvSpPr>
          <p:nvPr>
            <p:ph type="sldNum" sz="quarter" idx="12"/>
          </p:nvPr>
        </p:nvSpPr>
        <p:spPr/>
        <p:txBody>
          <a:bodyPr/>
          <a:lstStyle/>
          <a:p>
            <a:fld id="{98440CBE-8052-4730-B718-03815B6C3738}" type="slidenum">
              <a:rPr lang="es-CL" smtClean="0"/>
              <a:pPr/>
              <a:t>‹Nº›</a:t>
            </a:fld>
            <a:endParaRPr lang="es-CL"/>
          </a:p>
        </p:txBody>
      </p:sp>
    </p:spTree>
    <p:extLst>
      <p:ext uri="{BB962C8B-B14F-4D97-AF65-F5344CB8AC3E}">
        <p14:creationId xmlns:p14="http://schemas.microsoft.com/office/powerpoint/2010/main" xmlns="" val="404110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2AB656-F1C9-4616-BF45-E9BF7696A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A965B140-B527-4CD9-AF5E-59D88427A3C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B8FB0B56-8234-4386-B468-892DB7AE4451}"/>
              </a:ext>
            </a:extLst>
          </p:cNvPr>
          <p:cNvSpPr>
            <a:spLocks noGrp="1"/>
          </p:cNvSpPr>
          <p:nvPr>
            <p:ph type="dt" sz="half" idx="10"/>
          </p:nvPr>
        </p:nvSpPr>
        <p:spPr/>
        <p:txBody>
          <a:bodyPr/>
          <a:lstStyle/>
          <a:p>
            <a:fld id="{EA0E901A-39AB-4FFB-8BD6-D8E1026BCE25}" type="datetimeFigureOut">
              <a:rPr lang="es-CL" smtClean="0"/>
              <a:pPr/>
              <a:t>31-03-2020</a:t>
            </a:fld>
            <a:endParaRPr lang="es-CL"/>
          </a:p>
        </p:txBody>
      </p:sp>
      <p:sp>
        <p:nvSpPr>
          <p:cNvPr id="5" name="Marcador de pie de página 4">
            <a:extLst>
              <a:ext uri="{FF2B5EF4-FFF2-40B4-BE49-F238E27FC236}">
                <a16:creationId xmlns:a16="http://schemas.microsoft.com/office/drawing/2014/main" xmlns="" id="{C3CDC953-5DBA-476B-820B-AF87D7D056F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4A152BCB-BD82-47E8-A0F9-5CEF08A7C74F}"/>
              </a:ext>
            </a:extLst>
          </p:cNvPr>
          <p:cNvSpPr>
            <a:spLocks noGrp="1"/>
          </p:cNvSpPr>
          <p:nvPr>
            <p:ph type="sldNum" sz="quarter" idx="12"/>
          </p:nvPr>
        </p:nvSpPr>
        <p:spPr/>
        <p:txBody>
          <a:bodyPr/>
          <a:lstStyle/>
          <a:p>
            <a:fld id="{98440CBE-8052-4730-B718-03815B6C3738}" type="slidenum">
              <a:rPr lang="es-CL" smtClean="0"/>
              <a:pPr/>
              <a:t>‹Nº›</a:t>
            </a:fld>
            <a:endParaRPr lang="es-CL"/>
          </a:p>
        </p:txBody>
      </p:sp>
    </p:spTree>
    <p:extLst>
      <p:ext uri="{BB962C8B-B14F-4D97-AF65-F5344CB8AC3E}">
        <p14:creationId xmlns:p14="http://schemas.microsoft.com/office/powerpoint/2010/main" xmlns="" val="189303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E39E01D6-680F-4B06-806A-024CFA54580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9E447F29-898A-4B5A-A3B4-0372E3AC797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AFCD2080-9BE7-4C9D-B7C3-857351090415}"/>
              </a:ext>
            </a:extLst>
          </p:cNvPr>
          <p:cNvSpPr>
            <a:spLocks noGrp="1"/>
          </p:cNvSpPr>
          <p:nvPr>
            <p:ph type="dt" sz="half" idx="10"/>
          </p:nvPr>
        </p:nvSpPr>
        <p:spPr/>
        <p:txBody>
          <a:bodyPr/>
          <a:lstStyle/>
          <a:p>
            <a:fld id="{EA0E901A-39AB-4FFB-8BD6-D8E1026BCE25}" type="datetimeFigureOut">
              <a:rPr lang="es-CL" smtClean="0"/>
              <a:pPr/>
              <a:t>31-03-2020</a:t>
            </a:fld>
            <a:endParaRPr lang="es-CL"/>
          </a:p>
        </p:txBody>
      </p:sp>
      <p:sp>
        <p:nvSpPr>
          <p:cNvPr id="5" name="Marcador de pie de página 4">
            <a:extLst>
              <a:ext uri="{FF2B5EF4-FFF2-40B4-BE49-F238E27FC236}">
                <a16:creationId xmlns:a16="http://schemas.microsoft.com/office/drawing/2014/main" xmlns="" id="{6E21DB7C-5D9C-43CA-8028-B2F616341A2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D63FB51D-FA1E-4527-AA1E-99B00B64C70C}"/>
              </a:ext>
            </a:extLst>
          </p:cNvPr>
          <p:cNvSpPr>
            <a:spLocks noGrp="1"/>
          </p:cNvSpPr>
          <p:nvPr>
            <p:ph type="sldNum" sz="quarter" idx="12"/>
          </p:nvPr>
        </p:nvSpPr>
        <p:spPr/>
        <p:txBody>
          <a:bodyPr/>
          <a:lstStyle/>
          <a:p>
            <a:fld id="{98440CBE-8052-4730-B718-03815B6C3738}" type="slidenum">
              <a:rPr lang="es-CL" smtClean="0"/>
              <a:pPr/>
              <a:t>‹Nº›</a:t>
            </a:fld>
            <a:endParaRPr lang="es-CL"/>
          </a:p>
        </p:txBody>
      </p:sp>
    </p:spTree>
    <p:extLst>
      <p:ext uri="{BB962C8B-B14F-4D97-AF65-F5344CB8AC3E}">
        <p14:creationId xmlns:p14="http://schemas.microsoft.com/office/powerpoint/2010/main" xmlns="" val="356010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7949FFF-777D-49F6-8EEC-E99A32417B4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E09F7DAC-BFD3-4E52-B24B-70DDB06CB4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F2B6C906-28AF-4977-B7E0-742462DC1F21}"/>
              </a:ext>
            </a:extLst>
          </p:cNvPr>
          <p:cNvSpPr>
            <a:spLocks noGrp="1"/>
          </p:cNvSpPr>
          <p:nvPr>
            <p:ph type="dt" sz="half" idx="10"/>
          </p:nvPr>
        </p:nvSpPr>
        <p:spPr/>
        <p:txBody>
          <a:bodyPr/>
          <a:lstStyle/>
          <a:p>
            <a:fld id="{EA0E901A-39AB-4FFB-8BD6-D8E1026BCE25}" type="datetimeFigureOut">
              <a:rPr lang="es-CL" smtClean="0"/>
              <a:pPr/>
              <a:t>31-03-2020</a:t>
            </a:fld>
            <a:endParaRPr lang="es-CL"/>
          </a:p>
        </p:txBody>
      </p:sp>
      <p:sp>
        <p:nvSpPr>
          <p:cNvPr id="5" name="Marcador de pie de página 4">
            <a:extLst>
              <a:ext uri="{FF2B5EF4-FFF2-40B4-BE49-F238E27FC236}">
                <a16:creationId xmlns:a16="http://schemas.microsoft.com/office/drawing/2014/main" xmlns="" id="{BE57034F-BC2D-4C14-88EF-619847FEA30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1BDB9126-87F7-463D-A4C2-9DAC62DAF3AE}"/>
              </a:ext>
            </a:extLst>
          </p:cNvPr>
          <p:cNvSpPr>
            <a:spLocks noGrp="1"/>
          </p:cNvSpPr>
          <p:nvPr>
            <p:ph type="sldNum" sz="quarter" idx="12"/>
          </p:nvPr>
        </p:nvSpPr>
        <p:spPr/>
        <p:txBody>
          <a:bodyPr/>
          <a:lstStyle/>
          <a:p>
            <a:fld id="{98440CBE-8052-4730-B718-03815B6C3738}" type="slidenum">
              <a:rPr lang="es-CL" smtClean="0"/>
              <a:pPr/>
              <a:t>‹Nº›</a:t>
            </a:fld>
            <a:endParaRPr lang="es-CL"/>
          </a:p>
        </p:txBody>
      </p:sp>
    </p:spTree>
    <p:extLst>
      <p:ext uri="{BB962C8B-B14F-4D97-AF65-F5344CB8AC3E}">
        <p14:creationId xmlns:p14="http://schemas.microsoft.com/office/powerpoint/2010/main" xmlns="" val="320980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A812CF-CEB2-4622-8439-80FC1DC322B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E773926D-86F0-4D40-9593-BBEAA449DF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67E6F627-AB9B-47D6-8E16-96C500E2E30F}"/>
              </a:ext>
            </a:extLst>
          </p:cNvPr>
          <p:cNvSpPr>
            <a:spLocks noGrp="1"/>
          </p:cNvSpPr>
          <p:nvPr>
            <p:ph type="dt" sz="half" idx="10"/>
          </p:nvPr>
        </p:nvSpPr>
        <p:spPr/>
        <p:txBody>
          <a:bodyPr/>
          <a:lstStyle/>
          <a:p>
            <a:fld id="{EA0E901A-39AB-4FFB-8BD6-D8E1026BCE25}" type="datetimeFigureOut">
              <a:rPr lang="es-CL" smtClean="0"/>
              <a:pPr/>
              <a:t>31-03-2020</a:t>
            </a:fld>
            <a:endParaRPr lang="es-CL"/>
          </a:p>
        </p:txBody>
      </p:sp>
      <p:sp>
        <p:nvSpPr>
          <p:cNvPr id="5" name="Marcador de pie de página 4">
            <a:extLst>
              <a:ext uri="{FF2B5EF4-FFF2-40B4-BE49-F238E27FC236}">
                <a16:creationId xmlns:a16="http://schemas.microsoft.com/office/drawing/2014/main" xmlns="" id="{97E673A0-C751-44B8-BE4E-9053F9C5350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DCA7846E-3C49-4128-9A50-704B628BD306}"/>
              </a:ext>
            </a:extLst>
          </p:cNvPr>
          <p:cNvSpPr>
            <a:spLocks noGrp="1"/>
          </p:cNvSpPr>
          <p:nvPr>
            <p:ph type="sldNum" sz="quarter" idx="12"/>
          </p:nvPr>
        </p:nvSpPr>
        <p:spPr/>
        <p:txBody>
          <a:bodyPr/>
          <a:lstStyle/>
          <a:p>
            <a:fld id="{98440CBE-8052-4730-B718-03815B6C3738}" type="slidenum">
              <a:rPr lang="es-CL" smtClean="0"/>
              <a:pPr/>
              <a:t>‹Nº›</a:t>
            </a:fld>
            <a:endParaRPr lang="es-CL"/>
          </a:p>
        </p:txBody>
      </p:sp>
    </p:spTree>
    <p:extLst>
      <p:ext uri="{BB962C8B-B14F-4D97-AF65-F5344CB8AC3E}">
        <p14:creationId xmlns:p14="http://schemas.microsoft.com/office/powerpoint/2010/main" xmlns="" val="290243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6A416B-54DE-4DAE-B49E-0A616C09BDF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EB0FA1D2-4629-4E92-BA45-1606A13E546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xmlns="" id="{0C032AA7-3A86-4A94-9CA1-82B78820292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xmlns="" id="{6B4A265E-3CDD-4781-9D3D-A51AECB0C08C}"/>
              </a:ext>
            </a:extLst>
          </p:cNvPr>
          <p:cNvSpPr>
            <a:spLocks noGrp="1"/>
          </p:cNvSpPr>
          <p:nvPr>
            <p:ph type="dt" sz="half" idx="10"/>
          </p:nvPr>
        </p:nvSpPr>
        <p:spPr/>
        <p:txBody>
          <a:bodyPr/>
          <a:lstStyle/>
          <a:p>
            <a:fld id="{EA0E901A-39AB-4FFB-8BD6-D8E1026BCE25}" type="datetimeFigureOut">
              <a:rPr lang="es-CL" smtClean="0"/>
              <a:pPr/>
              <a:t>31-03-2020</a:t>
            </a:fld>
            <a:endParaRPr lang="es-CL"/>
          </a:p>
        </p:txBody>
      </p:sp>
      <p:sp>
        <p:nvSpPr>
          <p:cNvPr id="6" name="Marcador de pie de página 5">
            <a:extLst>
              <a:ext uri="{FF2B5EF4-FFF2-40B4-BE49-F238E27FC236}">
                <a16:creationId xmlns:a16="http://schemas.microsoft.com/office/drawing/2014/main" xmlns="" id="{9DE07B84-E3B0-4324-BB1A-6026E35FB28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538CBE7C-DD1C-4C9C-ACF9-B76F434165BD}"/>
              </a:ext>
            </a:extLst>
          </p:cNvPr>
          <p:cNvSpPr>
            <a:spLocks noGrp="1"/>
          </p:cNvSpPr>
          <p:nvPr>
            <p:ph type="sldNum" sz="quarter" idx="12"/>
          </p:nvPr>
        </p:nvSpPr>
        <p:spPr/>
        <p:txBody>
          <a:bodyPr/>
          <a:lstStyle/>
          <a:p>
            <a:fld id="{98440CBE-8052-4730-B718-03815B6C3738}" type="slidenum">
              <a:rPr lang="es-CL" smtClean="0"/>
              <a:pPr/>
              <a:t>‹Nº›</a:t>
            </a:fld>
            <a:endParaRPr lang="es-CL"/>
          </a:p>
        </p:txBody>
      </p:sp>
    </p:spTree>
    <p:extLst>
      <p:ext uri="{BB962C8B-B14F-4D97-AF65-F5344CB8AC3E}">
        <p14:creationId xmlns:p14="http://schemas.microsoft.com/office/powerpoint/2010/main" xmlns="" val="322967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0CBFCA-563E-40AE-916A-D1FDD56BD61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BF26BA2B-B24B-47A4-B670-C4AEC33A22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3BCA9FD4-5BD2-4CE6-8E27-A53C7620645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xmlns="" id="{B8308B32-3901-46BB-8074-F5A2E1F8CE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25537C92-B192-4BFC-A32F-D5D0063EE2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xmlns="" id="{B19E54C7-CDED-436A-882E-139B2115DF07}"/>
              </a:ext>
            </a:extLst>
          </p:cNvPr>
          <p:cNvSpPr>
            <a:spLocks noGrp="1"/>
          </p:cNvSpPr>
          <p:nvPr>
            <p:ph type="dt" sz="half" idx="10"/>
          </p:nvPr>
        </p:nvSpPr>
        <p:spPr/>
        <p:txBody>
          <a:bodyPr/>
          <a:lstStyle/>
          <a:p>
            <a:fld id="{EA0E901A-39AB-4FFB-8BD6-D8E1026BCE25}" type="datetimeFigureOut">
              <a:rPr lang="es-CL" smtClean="0"/>
              <a:pPr/>
              <a:t>31-03-2020</a:t>
            </a:fld>
            <a:endParaRPr lang="es-CL"/>
          </a:p>
        </p:txBody>
      </p:sp>
      <p:sp>
        <p:nvSpPr>
          <p:cNvPr id="8" name="Marcador de pie de página 7">
            <a:extLst>
              <a:ext uri="{FF2B5EF4-FFF2-40B4-BE49-F238E27FC236}">
                <a16:creationId xmlns:a16="http://schemas.microsoft.com/office/drawing/2014/main" xmlns="" id="{782676C2-412D-4A4E-AA7E-C24788BD156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xmlns="" id="{AB7D75E2-8E03-4C26-9C56-31F704D09BDE}"/>
              </a:ext>
            </a:extLst>
          </p:cNvPr>
          <p:cNvSpPr>
            <a:spLocks noGrp="1"/>
          </p:cNvSpPr>
          <p:nvPr>
            <p:ph type="sldNum" sz="quarter" idx="12"/>
          </p:nvPr>
        </p:nvSpPr>
        <p:spPr/>
        <p:txBody>
          <a:bodyPr/>
          <a:lstStyle/>
          <a:p>
            <a:fld id="{98440CBE-8052-4730-B718-03815B6C3738}" type="slidenum">
              <a:rPr lang="es-CL" smtClean="0"/>
              <a:pPr/>
              <a:t>‹Nº›</a:t>
            </a:fld>
            <a:endParaRPr lang="es-CL"/>
          </a:p>
        </p:txBody>
      </p:sp>
    </p:spTree>
    <p:extLst>
      <p:ext uri="{BB962C8B-B14F-4D97-AF65-F5344CB8AC3E}">
        <p14:creationId xmlns:p14="http://schemas.microsoft.com/office/powerpoint/2010/main" xmlns="" val="232882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04B343E-6EBE-4FAA-9F68-075D74CDE1C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18A30938-EF93-4AA7-A4C7-ED9DC0456F9D}"/>
              </a:ext>
            </a:extLst>
          </p:cNvPr>
          <p:cNvSpPr>
            <a:spLocks noGrp="1"/>
          </p:cNvSpPr>
          <p:nvPr>
            <p:ph type="dt" sz="half" idx="10"/>
          </p:nvPr>
        </p:nvSpPr>
        <p:spPr/>
        <p:txBody>
          <a:bodyPr/>
          <a:lstStyle/>
          <a:p>
            <a:fld id="{EA0E901A-39AB-4FFB-8BD6-D8E1026BCE25}" type="datetimeFigureOut">
              <a:rPr lang="es-CL" smtClean="0"/>
              <a:pPr/>
              <a:t>31-03-2020</a:t>
            </a:fld>
            <a:endParaRPr lang="es-CL"/>
          </a:p>
        </p:txBody>
      </p:sp>
      <p:sp>
        <p:nvSpPr>
          <p:cNvPr id="4" name="Marcador de pie de página 3">
            <a:extLst>
              <a:ext uri="{FF2B5EF4-FFF2-40B4-BE49-F238E27FC236}">
                <a16:creationId xmlns:a16="http://schemas.microsoft.com/office/drawing/2014/main" xmlns="" id="{8068E705-CEF4-448C-8841-32C94183B4FF}"/>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xmlns="" id="{A1389895-6510-4604-BC53-BF767D8240F3}"/>
              </a:ext>
            </a:extLst>
          </p:cNvPr>
          <p:cNvSpPr>
            <a:spLocks noGrp="1"/>
          </p:cNvSpPr>
          <p:nvPr>
            <p:ph type="sldNum" sz="quarter" idx="12"/>
          </p:nvPr>
        </p:nvSpPr>
        <p:spPr/>
        <p:txBody>
          <a:bodyPr/>
          <a:lstStyle/>
          <a:p>
            <a:fld id="{98440CBE-8052-4730-B718-03815B6C3738}" type="slidenum">
              <a:rPr lang="es-CL" smtClean="0"/>
              <a:pPr/>
              <a:t>‹Nº›</a:t>
            </a:fld>
            <a:endParaRPr lang="es-CL"/>
          </a:p>
        </p:txBody>
      </p:sp>
    </p:spTree>
    <p:extLst>
      <p:ext uri="{BB962C8B-B14F-4D97-AF65-F5344CB8AC3E}">
        <p14:creationId xmlns:p14="http://schemas.microsoft.com/office/powerpoint/2010/main" xmlns="" val="382553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4F5B20B-7EEB-4DFC-B9FE-CB2C365D6BD8}"/>
              </a:ext>
            </a:extLst>
          </p:cNvPr>
          <p:cNvSpPr>
            <a:spLocks noGrp="1"/>
          </p:cNvSpPr>
          <p:nvPr>
            <p:ph type="dt" sz="half" idx="10"/>
          </p:nvPr>
        </p:nvSpPr>
        <p:spPr/>
        <p:txBody>
          <a:bodyPr/>
          <a:lstStyle/>
          <a:p>
            <a:fld id="{EA0E901A-39AB-4FFB-8BD6-D8E1026BCE25}" type="datetimeFigureOut">
              <a:rPr lang="es-CL" smtClean="0"/>
              <a:pPr/>
              <a:t>31-03-2020</a:t>
            </a:fld>
            <a:endParaRPr lang="es-CL"/>
          </a:p>
        </p:txBody>
      </p:sp>
      <p:sp>
        <p:nvSpPr>
          <p:cNvPr id="3" name="Marcador de pie de página 2">
            <a:extLst>
              <a:ext uri="{FF2B5EF4-FFF2-40B4-BE49-F238E27FC236}">
                <a16:creationId xmlns:a16="http://schemas.microsoft.com/office/drawing/2014/main" xmlns="" id="{C3E00AAD-4A4D-4F0E-B33D-DC413CDACED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xmlns="" id="{4824C6C6-7370-476D-83F8-79E3E6EDE718}"/>
              </a:ext>
            </a:extLst>
          </p:cNvPr>
          <p:cNvSpPr>
            <a:spLocks noGrp="1"/>
          </p:cNvSpPr>
          <p:nvPr>
            <p:ph type="sldNum" sz="quarter" idx="12"/>
          </p:nvPr>
        </p:nvSpPr>
        <p:spPr/>
        <p:txBody>
          <a:bodyPr/>
          <a:lstStyle/>
          <a:p>
            <a:fld id="{98440CBE-8052-4730-B718-03815B6C3738}" type="slidenum">
              <a:rPr lang="es-CL" smtClean="0"/>
              <a:pPr/>
              <a:t>‹Nº›</a:t>
            </a:fld>
            <a:endParaRPr lang="es-CL"/>
          </a:p>
        </p:txBody>
      </p:sp>
    </p:spTree>
    <p:extLst>
      <p:ext uri="{BB962C8B-B14F-4D97-AF65-F5344CB8AC3E}">
        <p14:creationId xmlns:p14="http://schemas.microsoft.com/office/powerpoint/2010/main" xmlns="" val="180725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9DB8324-C600-48DD-9D82-39EC2B8B56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940A9AA5-12B3-4070-A68A-A371B2F4F9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xmlns="" id="{E192E9EE-C886-4270-AF53-1333F0E67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FDAE9336-7C84-4F0A-B90D-A9FD0B47DEED}"/>
              </a:ext>
            </a:extLst>
          </p:cNvPr>
          <p:cNvSpPr>
            <a:spLocks noGrp="1"/>
          </p:cNvSpPr>
          <p:nvPr>
            <p:ph type="dt" sz="half" idx="10"/>
          </p:nvPr>
        </p:nvSpPr>
        <p:spPr/>
        <p:txBody>
          <a:bodyPr/>
          <a:lstStyle/>
          <a:p>
            <a:fld id="{EA0E901A-39AB-4FFB-8BD6-D8E1026BCE25}" type="datetimeFigureOut">
              <a:rPr lang="es-CL" smtClean="0"/>
              <a:pPr/>
              <a:t>31-03-2020</a:t>
            </a:fld>
            <a:endParaRPr lang="es-CL"/>
          </a:p>
        </p:txBody>
      </p:sp>
      <p:sp>
        <p:nvSpPr>
          <p:cNvPr id="6" name="Marcador de pie de página 5">
            <a:extLst>
              <a:ext uri="{FF2B5EF4-FFF2-40B4-BE49-F238E27FC236}">
                <a16:creationId xmlns:a16="http://schemas.microsoft.com/office/drawing/2014/main" xmlns="" id="{8D257E62-8A21-4A1E-87B9-8D1E29A548B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6032C143-31D1-4741-924B-C2936E88643B}"/>
              </a:ext>
            </a:extLst>
          </p:cNvPr>
          <p:cNvSpPr>
            <a:spLocks noGrp="1"/>
          </p:cNvSpPr>
          <p:nvPr>
            <p:ph type="sldNum" sz="quarter" idx="12"/>
          </p:nvPr>
        </p:nvSpPr>
        <p:spPr/>
        <p:txBody>
          <a:bodyPr/>
          <a:lstStyle/>
          <a:p>
            <a:fld id="{98440CBE-8052-4730-B718-03815B6C3738}" type="slidenum">
              <a:rPr lang="es-CL" smtClean="0"/>
              <a:pPr/>
              <a:t>‹Nº›</a:t>
            </a:fld>
            <a:endParaRPr lang="es-CL"/>
          </a:p>
        </p:txBody>
      </p:sp>
    </p:spTree>
    <p:extLst>
      <p:ext uri="{BB962C8B-B14F-4D97-AF65-F5344CB8AC3E}">
        <p14:creationId xmlns:p14="http://schemas.microsoft.com/office/powerpoint/2010/main" xmlns="" val="231114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00DDAB-9159-4018-B159-17796E6690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923A17A7-9303-443B-B0B9-3577DF4D9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DD1A7016-0B1D-4D9B-B86D-7C2B690DE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316F5246-F4E6-44CF-872A-F4E681DDB8A8}"/>
              </a:ext>
            </a:extLst>
          </p:cNvPr>
          <p:cNvSpPr>
            <a:spLocks noGrp="1"/>
          </p:cNvSpPr>
          <p:nvPr>
            <p:ph type="dt" sz="half" idx="10"/>
          </p:nvPr>
        </p:nvSpPr>
        <p:spPr/>
        <p:txBody>
          <a:bodyPr/>
          <a:lstStyle/>
          <a:p>
            <a:fld id="{EA0E901A-39AB-4FFB-8BD6-D8E1026BCE25}" type="datetimeFigureOut">
              <a:rPr lang="es-CL" smtClean="0"/>
              <a:pPr/>
              <a:t>31-03-2020</a:t>
            </a:fld>
            <a:endParaRPr lang="es-CL"/>
          </a:p>
        </p:txBody>
      </p:sp>
      <p:sp>
        <p:nvSpPr>
          <p:cNvPr id="6" name="Marcador de pie de página 5">
            <a:extLst>
              <a:ext uri="{FF2B5EF4-FFF2-40B4-BE49-F238E27FC236}">
                <a16:creationId xmlns:a16="http://schemas.microsoft.com/office/drawing/2014/main" xmlns="" id="{C00AC0BA-8F79-4B97-BCC5-D481CFF9B8E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4594F79B-D587-4A9D-95FF-D83573D1BA2C}"/>
              </a:ext>
            </a:extLst>
          </p:cNvPr>
          <p:cNvSpPr>
            <a:spLocks noGrp="1"/>
          </p:cNvSpPr>
          <p:nvPr>
            <p:ph type="sldNum" sz="quarter" idx="12"/>
          </p:nvPr>
        </p:nvSpPr>
        <p:spPr/>
        <p:txBody>
          <a:bodyPr/>
          <a:lstStyle/>
          <a:p>
            <a:fld id="{98440CBE-8052-4730-B718-03815B6C3738}" type="slidenum">
              <a:rPr lang="es-CL" smtClean="0"/>
              <a:pPr/>
              <a:t>‹Nº›</a:t>
            </a:fld>
            <a:endParaRPr lang="es-CL"/>
          </a:p>
        </p:txBody>
      </p:sp>
    </p:spTree>
    <p:extLst>
      <p:ext uri="{BB962C8B-B14F-4D97-AF65-F5344CB8AC3E}">
        <p14:creationId xmlns:p14="http://schemas.microsoft.com/office/powerpoint/2010/main" xmlns="" val="355546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9FCDD045-0946-44DC-822D-98373E692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7EC13C24-7D04-42CB-A081-1D164781B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8D7B47BE-4F4A-426E-BCD9-E8FD07657E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E901A-39AB-4FFB-8BD6-D8E1026BCE25}" type="datetimeFigureOut">
              <a:rPr lang="es-CL" smtClean="0"/>
              <a:pPr/>
              <a:t>31-03-2020</a:t>
            </a:fld>
            <a:endParaRPr lang="es-CL"/>
          </a:p>
        </p:txBody>
      </p:sp>
      <p:sp>
        <p:nvSpPr>
          <p:cNvPr id="5" name="Marcador de pie de página 4">
            <a:extLst>
              <a:ext uri="{FF2B5EF4-FFF2-40B4-BE49-F238E27FC236}">
                <a16:creationId xmlns:a16="http://schemas.microsoft.com/office/drawing/2014/main" xmlns="" id="{567E3AB5-2277-49BB-AC59-0598F8474D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xmlns="" id="{D8417C8A-23D7-4274-859F-B59E96BF50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40CBE-8052-4730-B718-03815B6C3738}" type="slidenum">
              <a:rPr lang="es-CL" smtClean="0"/>
              <a:pPr/>
              <a:t>‹Nº›</a:t>
            </a:fld>
            <a:endParaRPr lang="es-CL"/>
          </a:p>
        </p:txBody>
      </p:sp>
    </p:spTree>
    <p:extLst>
      <p:ext uri="{BB962C8B-B14F-4D97-AF65-F5344CB8AC3E}">
        <p14:creationId xmlns:p14="http://schemas.microsoft.com/office/powerpoint/2010/main" xmlns="" val="736234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8 Imagen" descr="eucaristia-simbolos-del-pan-y-del-vino-con-los-simbolos-de-la-pasion-de-jesucristo-semana-santa-cuaresma-o-ilustracion-de-color-de-vector-de-pascua-400-68236319.jpg"/>
          <p:cNvPicPr/>
          <p:nvPr/>
        </p:nvPicPr>
        <p:blipFill>
          <a:blip r:embed="rId2"/>
          <a:stretch>
            <a:fillRect/>
          </a:stretch>
        </p:blipFill>
        <p:spPr>
          <a:xfrm>
            <a:off x="1280159" y="1541418"/>
            <a:ext cx="8046721" cy="4885508"/>
          </a:xfrm>
          <a:prstGeom prst="round2DiagRect">
            <a:avLst/>
          </a:prstGeom>
          <a:ln w="228600" cap="sq" cmpd="thickThin">
            <a:solidFill>
              <a:srgbClr val="000000"/>
            </a:solidFill>
            <a:prstDash val="solid"/>
            <a:miter lim="800000"/>
          </a:ln>
          <a:effectLst>
            <a:innerShdw blurRad="76200">
              <a:srgbClr val="000000"/>
            </a:innerShdw>
          </a:effectLst>
        </p:spPr>
      </p:pic>
      <p:pic>
        <p:nvPicPr>
          <p:cNvPr id="5" name="4 Imagen"/>
          <p:cNvPicPr/>
          <p:nvPr/>
        </p:nvPicPr>
        <p:blipFill>
          <a:blip r:embed="rId3" cstate="print">
            <a:extLst>
              <a:ext uri="{28A0092B-C50C-407E-A947-70E740481C1C}">
                <a14:useLocalDpi xmlns:a14="http://schemas.microsoft.com/office/drawing/2010/main" xmlns="" val="0"/>
              </a:ext>
            </a:extLst>
          </a:blip>
          <a:stretch>
            <a:fillRect/>
          </a:stretch>
        </p:blipFill>
        <p:spPr>
          <a:xfrm>
            <a:off x="602796" y="235131"/>
            <a:ext cx="9938930" cy="966652"/>
          </a:xfrm>
          <a:prstGeom prst="rect">
            <a:avLst/>
          </a:prstGeom>
        </p:spPr>
      </p:pic>
      <p:sp>
        <p:nvSpPr>
          <p:cNvPr id="1027" name="Rectangle 3"/>
          <p:cNvSpPr>
            <a:spLocks noChangeArrowheads="1"/>
          </p:cNvSpPr>
          <p:nvPr/>
        </p:nvSpPr>
        <p:spPr bwMode="auto">
          <a:xfrm>
            <a:off x="4260029" y="2636394"/>
            <a:ext cx="4693023" cy="2898189"/>
          </a:xfrm>
          <a:prstGeom prst="rect">
            <a:avLst/>
          </a:prstGeom>
          <a:solidFill>
            <a:schemeClr val="bg1"/>
          </a:solid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3600" b="1" i="0" u="none" strike="noStrike" cap="none" normalizeH="0" baseline="0" dirty="0" smtClean="0">
                <a:ln>
                  <a:noFill/>
                </a:ln>
                <a:solidFill>
                  <a:srgbClr val="4F81BD"/>
                </a:solidFill>
                <a:effectLst/>
                <a:latin typeface="Corbel" pitchFamily="34" charset="0"/>
                <a:ea typeface="Times New Roman" pitchFamily="18" charset="0"/>
                <a:cs typeface="Times New Roman" pitchFamily="18" charset="0"/>
              </a:rPr>
              <a:t>PREPARANDO</a:t>
            </a:r>
            <a:r>
              <a:rPr kumimoji="0" lang="es-ES" sz="3600" b="1" i="0" u="none" strike="noStrike" cap="none" normalizeH="0" dirty="0" smtClean="0">
                <a:ln>
                  <a:noFill/>
                </a:ln>
                <a:solidFill>
                  <a:srgbClr val="4F81BD"/>
                </a:solidFill>
                <a:effectLst/>
                <a:latin typeface="Corbel" pitchFamily="34" charset="0"/>
                <a:ea typeface="Times New Roman" pitchFamily="18" charset="0"/>
                <a:cs typeface="Times New Roman" pitchFamily="18" charset="0"/>
              </a:rPr>
              <a:t> </a:t>
            </a:r>
            <a:r>
              <a:rPr lang="es-ES" sz="3600" b="1" dirty="0" smtClean="0">
                <a:solidFill>
                  <a:srgbClr val="4F81BD"/>
                </a:solidFill>
                <a:latin typeface="Corbel" pitchFamily="34" charset="0"/>
                <a:ea typeface="Times New Roman" pitchFamily="18" charset="0"/>
                <a:cs typeface="Times New Roman" pitchFamily="18" charset="0"/>
              </a:rPr>
              <a:t>EL CAMINO, A </a:t>
            </a:r>
            <a:r>
              <a:rPr kumimoji="0" lang="es-ES" sz="3600" b="1" i="0" u="none" strike="noStrike" cap="none" normalizeH="0" baseline="0" dirty="0" smtClean="0">
                <a:ln>
                  <a:noFill/>
                </a:ln>
                <a:solidFill>
                  <a:srgbClr val="4F81BD"/>
                </a:solidFill>
                <a:effectLst/>
                <a:latin typeface="Corbel" pitchFamily="34" charset="0"/>
                <a:ea typeface="Times New Roman" pitchFamily="18" charset="0"/>
                <a:cs typeface="Times New Roman" pitchFamily="18" charset="0"/>
              </a:rPr>
              <a:t>SEMANA </a:t>
            </a:r>
            <a:r>
              <a:rPr kumimoji="0" lang="es-ES" sz="3600" b="1" i="0" u="none" strike="noStrike" cap="none" normalizeH="0" baseline="0" dirty="0">
                <a:ln>
                  <a:noFill/>
                </a:ln>
                <a:solidFill>
                  <a:srgbClr val="4F81BD"/>
                </a:solidFill>
                <a:effectLst/>
                <a:latin typeface="Corbel" pitchFamily="34" charset="0"/>
                <a:ea typeface="Times New Roman" pitchFamily="18" charset="0"/>
                <a:cs typeface="Times New Roman" pitchFamily="18" charset="0"/>
              </a:rPr>
              <a:t>SANTA, EN FAMILIA </a:t>
            </a:r>
            <a:r>
              <a:rPr kumimoji="0" lang="es-ES" sz="3600" b="1" i="0" u="none" strike="noStrike" cap="none" normalizeH="0" baseline="0" dirty="0" smtClean="0">
                <a:ln>
                  <a:noFill/>
                </a:ln>
                <a:solidFill>
                  <a:srgbClr val="4F81BD"/>
                </a:solidFill>
                <a:effectLst/>
                <a:latin typeface="Corbel" pitchFamily="34" charset="0"/>
                <a:ea typeface="Times New Roman" pitchFamily="18" charset="0"/>
                <a:cs typeface="Times New Roman" pitchFamily="18" charset="0"/>
              </a:rPr>
              <a:t> Y </a:t>
            </a:r>
            <a:r>
              <a:rPr kumimoji="0" lang="es-ES" sz="3600" b="1" i="0" u="none" strike="noStrike" cap="none" normalizeH="0" baseline="0" dirty="0">
                <a:ln>
                  <a:noFill/>
                </a:ln>
                <a:solidFill>
                  <a:srgbClr val="4F81BD"/>
                </a:solidFill>
                <a:effectLst/>
                <a:latin typeface="Corbel" pitchFamily="34" charset="0"/>
                <a:ea typeface="Times New Roman" pitchFamily="18" charset="0"/>
                <a:cs typeface="Times New Roman" pitchFamily="18" charset="0"/>
              </a:rPr>
              <a:t>DESDE EL HOGAR.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3600" b="0" i="0" u="none" strike="noStrike" cap="none" normalizeH="0" baseline="0" dirty="0">
              <a:ln>
                <a:noFill/>
              </a:ln>
              <a:solidFill>
                <a:schemeClr val="tx1"/>
              </a:solidFill>
              <a:effectLst/>
              <a:latin typeface="Corbel" pitchFamily="34" charset="0"/>
              <a:cs typeface="Arial" pitchFamily="34" charset="0"/>
            </a:endParaRPr>
          </a:p>
        </p:txBody>
      </p:sp>
      <p:sp>
        <p:nvSpPr>
          <p:cNvPr id="15" name="14 CuadroTexto"/>
          <p:cNvSpPr txBox="1"/>
          <p:nvPr/>
        </p:nvSpPr>
        <p:spPr>
          <a:xfrm>
            <a:off x="7027818" y="1737359"/>
            <a:ext cx="2168433" cy="369332"/>
          </a:xfrm>
          <a:prstGeom prst="rect">
            <a:avLst/>
          </a:prstGeom>
          <a:noFill/>
        </p:spPr>
        <p:txBody>
          <a:bodyPr wrap="square" rtlCol="0">
            <a:spAutoFit/>
          </a:bodyPr>
          <a:lstStyle/>
          <a:p>
            <a:r>
              <a:rPr lang="es-ES_tradnl" b="1" dirty="0">
                <a:latin typeface="Corbel" pitchFamily="34" charset="0"/>
              </a:rPr>
              <a:t>Jueves 02 abril</a:t>
            </a:r>
            <a:endParaRPr lang="es-ES" b="1" dirty="0">
              <a:latin typeface="Corbe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9EE76131-9FC2-4A86-A42F-2900B8319134}"/>
              </a:ext>
            </a:extLst>
          </p:cNvPr>
          <p:cNvSpPr>
            <a:spLocks noGrp="1"/>
          </p:cNvSpPr>
          <p:nvPr>
            <p:ph idx="1"/>
          </p:nvPr>
        </p:nvSpPr>
        <p:spPr>
          <a:xfrm>
            <a:off x="537896" y="201705"/>
            <a:ext cx="10515600" cy="1266694"/>
          </a:xfrm>
        </p:spPr>
        <p:txBody>
          <a:bodyPr>
            <a:normAutofit fontScale="70000" lnSpcReduction="20000"/>
          </a:bodyPr>
          <a:lstStyle/>
          <a:p>
            <a:pPr marL="0" indent="0">
              <a:buNone/>
            </a:pPr>
            <a:r>
              <a:rPr lang="es-CL" sz="3600" dirty="0">
                <a:latin typeface="Corbel" pitchFamily="34" charset="0"/>
              </a:rPr>
              <a:t>La oración familiar de hoy, nos invita a preparar la llegada del amigo y confeccionaremos nuestro  propio ramo o el ramo familiar ,y no es exclusivo para los o las niñas, invitamos a toda la familia y así poder celebrar juntos la llegada de Jesús a Jerusalén este domingo 05 de abril.</a:t>
            </a:r>
          </a:p>
        </p:txBody>
      </p:sp>
      <p:pic>
        <p:nvPicPr>
          <p:cNvPr id="6" name="Imagen 5" descr="Imagen que contiene persona&#10;&#10;Descripción generada automáticamente">
            <a:extLst>
              <a:ext uri="{FF2B5EF4-FFF2-40B4-BE49-F238E27FC236}">
                <a16:creationId xmlns:a16="http://schemas.microsoft.com/office/drawing/2014/main" xmlns="" id="{123A2F38-E768-4945-86D3-D14B6A2424A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21186" y="1340802"/>
            <a:ext cx="5953956" cy="5344271"/>
          </a:xfrm>
          <a:prstGeom prst="rect">
            <a:avLst/>
          </a:prstGeom>
        </p:spPr>
      </p:pic>
      <p:sp>
        <p:nvSpPr>
          <p:cNvPr id="8" name="Marcador de contenido 2">
            <a:extLst>
              <a:ext uri="{FF2B5EF4-FFF2-40B4-BE49-F238E27FC236}">
                <a16:creationId xmlns:a16="http://schemas.microsoft.com/office/drawing/2014/main" xmlns="" id="{3DB3B0CE-6CAF-4908-8EB0-858419AB750A}"/>
              </a:ext>
            </a:extLst>
          </p:cNvPr>
          <p:cNvSpPr txBox="1">
            <a:spLocks/>
          </p:cNvSpPr>
          <p:nvPr/>
        </p:nvSpPr>
        <p:spPr>
          <a:xfrm>
            <a:off x="396424" y="1852271"/>
            <a:ext cx="6603983" cy="12943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buFont typeface="Arial" panose="020B0604020202020204" pitchFamily="34" charset="0"/>
              <a:buAutoNum type="arabicPeriod"/>
            </a:pPr>
            <a:r>
              <a:rPr lang="es-CL" sz="2400" dirty="0">
                <a:latin typeface="Corbel" pitchFamily="34" charset="0"/>
              </a:rPr>
              <a:t>Busca hojas de color verde.                                                                 (si no tienes puedes colorear una hoja blanca)</a:t>
            </a:r>
          </a:p>
        </p:txBody>
      </p:sp>
      <p:sp>
        <p:nvSpPr>
          <p:cNvPr id="9" name="Marcador de contenido 2">
            <a:extLst>
              <a:ext uri="{FF2B5EF4-FFF2-40B4-BE49-F238E27FC236}">
                <a16:creationId xmlns:a16="http://schemas.microsoft.com/office/drawing/2014/main" xmlns="" id="{FF4FB9A6-E13D-4140-8747-028B29C11CAA}"/>
              </a:ext>
            </a:extLst>
          </p:cNvPr>
          <p:cNvSpPr txBox="1">
            <a:spLocks/>
          </p:cNvSpPr>
          <p:nvPr/>
        </p:nvSpPr>
        <p:spPr>
          <a:xfrm>
            <a:off x="326810" y="3087884"/>
            <a:ext cx="5953956" cy="179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2400" dirty="0"/>
              <a:t>2</a:t>
            </a:r>
            <a:r>
              <a:rPr lang="es-CL" sz="2400" dirty="0">
                <a:latin typeface="Corbel" pitchFamily="34" charset="0"/>
              </a:rPr>
              <a:t>.   Marca tu mano, al menos 5 veces en la hoja, si es el tuyo individual.</a:t>
            </a:r>
          </a:p>
          <a:p>
            <a:pPr marL="0" indent="0">
              <a:buNone/>
            </a:pPr>
            <a:r>
              <a:rPr lang="es-CL" sz="2400" dirty="0">
                <a:latin typeface="Corbel" pitchFamily="34" charset="0"/>
              </a:rPr>
              <a:t>Si es un ramo familiar, pídeles a todos que marquen su mano.</a:t>
            </a:r>
          </a:p>
          <a:p>
            <a:pPr marL="0" indent="0">
              <a:buNone/>
            </a:pPr>
            <a:endParaRPr lang="es-CL" sz="3600" dirty="0">
              <a:latin typeface="Corbel" pitchFamily="34" charset="0"/>
            </a:endParaRPr>
          </a:p>
        </p:txBody>
      </p:sp>
      <p:sp>
        <p:nvSpPr>
          <p:cNvPr id="10" name="Marcador de contenido 2">
            <a:extLst>
              <a:ext uri="{FF2B5EF4-FFF2-40B4-BE49-F238E27FC236}">
                <a16:creationId xmlns:a16="http://schemas.microsoft.com/office/drawing/2014/main" xmlns="" id="{49826214-2369-45F9-B0FD-D1DC609B9E47}"/>
              </a:ext>
            </a:extLst>
          </p:cNvPr>
          <p:cNvSpPr txBox="1">
            <a:spLocks/>
          </p:cNvSpPr>
          <p:nvPr/>
        </p:nvSpPr>
        <p:spPr>
          <a:xfrm>
            <a:off x="423319" y="5098114"/>
            <a:ext cx="10515600" cy="8780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dirty="0"/>
              <a:t>3</a:t>
            </a:r>
            <a:r>
              <a:rPr lang="es-CL" dirty="0">
                <a:latin typeface="Corbel" pitchFamily="34" charset="0"/>
              </a:rPr>
              <a:t>.    Luego, recórtalas. </a:t>
            </a:r>
          </a:p>
          <a:p>
            <a:pPr marL="0" indent="0">
              <a:buNone/>
            </a:pPr>
            <a:endParaRPr lang="es-CL" sz="3600" dirty="0">
              <a:latin typeface="Corbel" pitchFamily="34" charset="0"/>
            </a:endParaRPr>
          </a:p>
        </p:txBody>
      </p:sp>
      <p:sp>
        <p:nvSpPr>
          <p:cNvPr id="12" name="Elipse 11">
            <a:extLst>
              <a:ext uri="{FF2B5EF4-FFF2-40B4-BE49-F238E27FC236}">
                <a16:creationId xmlns:a16="http://schemas.microsoft.com/office/drawing/2014/main" xmlns="" id="{89E11957-0E07-4853-8E96-F0F546D8DA21}"/>
              </a:ext>
            </a:extLst>
          </p:cNvPr>
          <p:cNvSpPr/>
          <p:nvPr/>
        </p:nvSpPr>
        <p:spPr>
          <a:xfrm>
            <a:off x="6321186" y="1011377"/>
            <a:ext cx="7814140" cy="7451511"/>
          </a:xfrm>
          <a:prstGeom prst="ellipse">
            <a:avLst/>
          </a:prstGeom>
          <a:noFill/>
          <a:ln w="28575">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xmlns="" val="3574772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F29CEEEA-6A6E-467A-8AEE-F882C72C652D}"/>
              </a:ext>
            </a:extLst>
          </p:cNvPr>
          <p:cNvPicPr>
            <a:picLocks noChangeAspect="1"/>
          </p:cNvPicPr>
          <p:nvPr/>
        </p:nvPicPr>
        <p:blipFill>
          <a:blip r:embed="rId2"/>
          <a:stretch>
            <a:fillRect/>
          </a:stretch>
        </p:blipFill>
        <p:spPr>
          <a:xfrm>
            <a:off x="6332561" y="3209416"/>
            <a:ext cx="2010056" cy="3648584"/>
          </a:xfrm>
          <a:prstGeom prst="rect">
            <a:avLst/>
          </a:prstGeom>
        </p:spPr>
      </p:pic>
      <p:sp>
        <p:nvSpPr>
          <p:cNvPr id="5" name="Marcador de contenido 2">
            <a:extLst>
              <a:ext uri="{FF2B5EF4-FFF2-40B4-BE49-F238E27FC236}">
                <a16:creationId xmlns:a16="http://schemas.microsoft.com/office/drawing/2014/main" xmlns="" id="{8956B3B8-FF0B-44BB-928B-9D245EB7018F}"/>
              </a:ext>
            </a:extLst>
          </p:cNvPr>
          <p:cNvSpPr txBox="1">
            <a:spLocks/>
          </p:cNvSpPr>
          <p:nvPr/>
        </p:nvSpPr>
        <p:spPr>
          <a:xfrm>
            <a:off x="439330" y="372212"/>
            <a:ext cx="7258008" cy="235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AutoNum type="arabicPeriod" startAt="4"/>
            </a:pPr>
            <a:r>
              <a:rPr lang="es-CL" dirty="0">
                <a:latin typeface="Corbel" pitchFamily="34" charset="0"/>
              </a:rPr>
              <a:t>Busca un palo, puede ser una rama de árbol, un palo de helado, brocheta, etc. </a:t>
            </a:r>
          </a:p>
          <a:p>
            <a:pPr marL="0" indent="0">
              <a:buNone/>
            </a:pPr>
            <a:r>
              <a:rPr lang="es-CL" dirty="0">
                <a:latin typeface="Corbel" pitchFamily="34" charset="0"/>
              </a:rPr>
              <a:t>	(si no encuentras, puedes cortar un 	rectángulo  de cartón de al 	menos 15 	cm de largo y 1 cm de 	ancho)</a:t>
            </a:r>
          </a:p>
        </p:txBody>
      </p:sp>
      <p:pic>
        <p:nvPicPr>
          <p:cNvPr id="6" name="Imagen 5">
            <a:extLst>
              <a:ext uri="{FF2B5EF4-FFF2-40B4-BE49-F238E27FC236}">
                <a16:creationId xmlns:a16="http://schemas.microsoft.com/office/drawing/2014/main" xmlns="" id="{D517BB93-3C42-4E03-BBEE-412674A7D32A}"/>
              </a:ext>
            </a:extLst>
          </p:cNvPr>
          <p:cNvPicPr>
            <a:picLocks noChangeAspect="1"/>
          </p:cNvPicPr>
          <p:nvPr/>
        </p:nvPicPr>
        <p:blipFill>
          <a:blip r:embed="rId3"/>
          <a:stretch>
            <a:fillRect/>
          </a:stretch>
        </p:blipFill>
        <p:spPr>
          <a:xfrm>
            <a:off x="7971836" y="113123"/>
            <a:ext cx="4220164" cy="5649113"/>
          </a:xfrm>
          <a:prstGeom prst="rect">
            <a:avLst/>
          </a:prstGeom>
        </p:spPr>
      </p:pic>
      <p:sp>
        <p:nvSpPr>
          <p:cNvPr id="7" name="Marcador de contenido 2">
            <a:extLst>
              <a:ext uri="{FF2B5EF4-FFF2-40B4-BE49-F238E27FC236}">
                <a16:creationId xmlns:a16="http://schemas.microsoft.com/office/drawing/2014/main" xmlns="" id="{0A9F26FD-B071-4121-9DD5-1DE193F22B4A}"/>
              </a:ext>
            </a:extLst>
          </p:cNvPr>
          <p:cNvSpPr txBox="1">
            <a:spLocks/>
          </p:cNvSpPr>
          <p:nvPr/>
        </p:nvSpPr>
        <p:spPr>
          <a:xfrm>
            <a:off x="795277" y="2953459"/>
            <a:ext cx="5903044" cy="279406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gn="just">
              <a:buAutoNum type="arabicPeriod" startAt="5"/>
            </a:pPr>
            <a:r>
              <a:rPr lang="es-CL" sz="3000" dirty="0">
                <a:latin typeface="Corbel" pitchFamily="34" charset="0"/>
              </a:rPr>
              <a:t>Ahora, pega las manos en el palo y crea tu propio Ramo o ramo familiar, para acompañar la misa de este domingo 05 de marzo.</a:t>
            </a:r>
            <a:r>
              <a:rPr lang="es-CL" sz="3600" dirty="0">
                <a:latin typeface="Corbel" pitchFamily="34" charset="0"/>
              </a:rPr>
              <a:t> </a:t>
            </a:r>
          </a:p>
          <a:p>
            <a:pPr marL="742950" indent="-742950" algn="just">
              <a:buAutoNum type="arabicPeriod" startAt="5"/>
            </a:pPr>
            <a:endParaRPr lang="es-CL" sz="3600" dirty="0">
              <a:latin typeface="Corbel" pitchFamily="34" charset="0"/>
            </a:endParaRPr>
          </a:p>
          <a:p>
            <a:pPr marL="0" indent="0" algn="just">
              <a:buNone/>
            </a:pPr>
            <a:r>
              <a:rPr lang="es-CL" sz="3600" dirty="0">
                <a:latin typeface="Corbel" pitchFamily="34" charset="0"/>
              </a:rPr>
              <a:t>Puedes guiarte por los ejemplos. </a:t>
            </a:r>
          </a:p>
        </p:txBody>
      </p:sp>
    </p:spTree>
    <p:extLst>
      <p:ext uri="{BB962C8B-B14F-4D97-AF65-F5344CB8AC3E}">
        <p14:creationId xmlns:p14="http://schemas.microsoft.com/office/powerpoint/2010/main" xmlns="" val="1704933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02D6956-7B89-487D-A00A-C125E06A2B42}"/>
              </a:ext>
            </a:extLst>
          </p:cNvPr>
          <p:cNvSpPr>
            <a:spLocks noGrp="1"/>
          </p:cNvSpPr>
          <p:nvPr>
            <p:ph type="title"/>
          </p:nvPr>
        </p:nvSpPr>
        <p:spPr>
          <a:xfrm>
            <a:off x="109283" y="-223628"/>
            <a:ext cx="4422960" cy="1676603"/>
          </a:xfrm>
        </p:spPr>
        <p:txBody>
          <a:bodyPr>
            <a:normAutofit/>
          </a:bodyPr>
          <a:lstStyle/>
          <a:p>
            <a:r>
              <a:rPr lang="es-CL" dirty="0"/>
              <a:t>Otros ejemplos:</a:t>
            </a:r>
          </a:p>
        </p:txBody>
      </p:sp>
      <p:sp>
        <p:nvSpPr>
          <p:cNvPr id="3" name="Marcador de contenido 2">
            <a:extLst>
              <a:ext uri="{FF2B5EF4-FFF2-40B4-BE49-F238E27FC236}">
                <a16:creationId xmlns:a16="http://schemas.microsoft.com/office/drawing/2014/main" xmlns="" id="{06F5A03B-32FD-4249-B118-ED656A7B9A80}"/>
              </a:ext>
            </a:extLst>
          </p:cNvPr>
          <p:cNvSpPr>
            <a:spLocks noGrp="1"/>
          </p:cNvSpPr>
          <p:nvPr>
            <p:ph idx="1"/>
          </p:nvPr>
        </p:nvSpPr>
        <p:spPr>
          <a:xfrm>
            <a:off x="344753" y="1335581"/>
            <a:ext cx="3651467" cy="4773672"/>
          </a:xfrm>
        </p:spPr>
        <p:txBody>
          <a:bodyPr>
            <a:normAutofit/>
          </a:bodyPr>
          <a:lstStyle/>
          <a:p>
            <a:pPr algn="just"/>
            <a:r>
              <a:rPr lang="es-CL" sz="3200" dirty="0"/>
              <a:t>Si tienes ramas naturales, puedes armar un lindo ramito con ellas. </a:t>
            </a:r>
          </a:p>
          <a:p>
            <a:pPr algn="just"/>
            <a:endParaRPr lang="es-CL" sz="3200" dirty="0"/>
          </a:p>
          <a:p>
            <a:pPr algn="just"/>
            <a:r>
              <a:rPr lang="es-CL" sz="3200" dirty="0"/>
              <a:t>También, puedes colgar alguno de los ramos que confeccionaste en tu puerta. </a:t>
            </a:r>
          </a:p>
          <a:p>
            <a:pPr algn="just"/>
            <a:endParaRPr lang="es-CL" sz="3200" dirty="0"/>
          </a:p>
          <a:p>
            <a:pPr algn="just"/>
            <a:endParaRPr lang="es-CL" sz="1800" dirty="0"/>
          </a:p>
        </p:txBody>
      </p:sp>
      <p:pic>
        <p:nvPicPr>
          <p:cNvPr id="6" name="Imagen 5" descr="Imagen que contiene flor, árbol, palma, planta&#10;&#10;Descripción generada automáticamente">
            <a:extLst>
              <a:ext uri="{FF2B5EF4-FFF2-40B4-BE49-F238E27FC236}">
                <a16:creationId xmlns:a16="http://schemas.microsoft.com/office/drawing/2014/main" xmlns="" id="{43468524-4BF1-4578-84FC-D0EABCFF0D41}"/>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29660" r="1" b="19266"/>
          <a:stretch/>
        </p:blipFill>
        <p:spPr>
          <a:xfrm>
            <a:off x="4639056" y="10"/>
            <a:ext cx="7552944" cy="6857990"/>
          </a:xfrm>
          <a:prstGeom prst="rect">
            <a:avLst/>
          </a:prstGeom>
          <a:effectLst/>
        </p:spPr>
      </p:pic>
    </p:spTree>
    <p:extLst>
      <p:ext uri="{BB962C8B-B14F-4D97-AF65-F5344CB8AC3E}">
        <p14:creationId xmlns:p14="http://schemas.microsoft.com/office/powerpoint/2010/main" xmlns="" val="1950114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F297CD3-7393-47DE-BC1A-66874B9EEAF1}"/>
              </a:ext>
            </a:extLst>
          </p:cNvPr>
          <p:cNvSpPr/>
          <p:nvPr/>
        </p:nvSpPr>
        <p:spPr>
          <a:xfrm>
            <a:off x="418011" y="469950"/>
            <a:ext cx="11325498" cy="4401205"/>
          </a:xfrm>
          <a:prstGeom prst="rect">
            <a:avLst/>
          </a:prstGeom>
        </p:spPr>
        <p:txBody>
          <a:bodyPr wrap="square">
            <a:spAutoFit/>
          </a:bodyPr>
          <a:lstStyle/>
          <a:p>
            <a:r>
              <a:rPr lang="es-MX" sz="2800" dirty="0">
                <a:latin typeface="Corbel" pitchFamily="34" charset="0"/>
              </a:rPr>
              <a:t>Levanta tu ramo y con tu familia repite: </a:t>
            </a:r>
          </a:p>
          <a:p>
            <a:endParaRPr lang="es-MX" sz="2800" dirty="0">
              <a:latin typeface="Corbel" pitchFamily="34" charset="0"/>
            </a:endParaRPr>
          </a:p>
          <a:p>
            <a:pPr algn="ctr"/>
            <a:r>
              <a:rPr lang="es-MX" sz="2800" b="1" dirty="0">
                <a:latin typeface="Corbel" pitchFamily="34" charset="0"/>
              </a:rPr>
              <a:t>Señor Jesús, </a:t>
            </a:r>
          </a:p>
          <a:p>
            <a:pPr algn="ctr"/>
            <a:r>
              <a:rPr lang="es-MX" sz="2800" b="1" dirty="0">
                <a:latin typeface="Corbel" pitchFamily="34" charset="0"/>
              </a:rPr>
              <a:t>con este ramo bendito</a:t>
            </a:r>
          </a:p>
          <a:p>
            <a:pPr algn="ctr"/>
            <a:r>
              <a:rPr lang="es-MX" sz="2800" b="1" dirty="0">
                <a:latin typeface="Corbel" pitchFamily="34" charset="0"/>
              </a:rPr>
              <a:t> quiero acompañarte, </a:t>
            </a:r>
          </a:p>
          <a:p>
            <a:pPr algn="ctr"/>
            <a:r>
              <a:rPr lang="es-MX" sz="2800" b="1" dirty="0">
                <a:latin typeface="Corbel" pitchFamily="34" charset="0"/>
              </a:rPr>
              <a:t>estar cerca de ti </a:t>
            </a:r>
          </a:p>
          <a:p>
            <a:pPr algn="ctr"/>
            <a:r>
              <a:rPr lang="es-MX" sz="2800" b="1" dirty="0">
                <a:latin typeface="Corbel" pitchFamily="34" charset="0"/>
              </a:rPr>
              <a:t>para esperar tu resurrección. </a:t>
            </a:r>
          </a:p>
          <a:p>
            <a:pPr algn="ctr"/>
            <a:r>
              <a:rPr lang="es-MX" sz="2800" b="1" dirty="0">
                <a:latin typeface="Corbel" pitchFamily="34" charset="0"/>
              </a:rPr>
              <a:t>Dame la fuerza</a:t>
            </a:r>
          </a:p>
          <a:p>
            <a:pPr algn="ctr"/>
            <a:r>
              <a:rPr lang="es-MX" sz="2800" b="1" dirty="0">
                <a:latin typeface="Corbel" pitchFamily="34" charset="0"/>
              </a:rPr>
              <a:t> para estar siempre a tu lado.</a:t>
            </a:r>
          </a:p>
          <a:p>
            <a:pPr algn="ctr"/>
            <a:r>
              <a:rPr lang="es-MX" sz="2800" b="1" dirty="0">
                <a:latin typeface="Corbel" pitchFamily="34" charset="0"/>
              </a:rPr>
              <a:t> Amén.</a:t>
            </a:r>
            <a:endParaRPr lang="es-CL" sz="2800" b="1" dirty="0">
              <a:latin typeface="Corbel" pitchFamily="34" charset="0"/>
            </a:endParaRPr>
          </a:p>
        </p:txBody>
      </p:sp>
      <p:pic>
        <p:nvPicPr>
          <p:cNvPr id="6" name="Imagen 5" descr="Imagen que contiene planta, palma, árbol&#10;&#10;Descripción generada automáticamente">
            <a:extLst>
              <a:ext uri="{FF2B5EF4-FFF2-40B4-BE49-F238E27FC236}">
                <a16:creationId xmlns:a16="http://schemas.microsoft.com/office/drawing/2014/main" xmlns="" id="{871E9FBC-6C67-455B-BE94-AB572DBF16E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49144" y="2456794"/>
            <a:ext cx="3668091" cy="4401206"/>
          </a:xfrm>
          <a:prstGeom prst="rect">
            <a:avLst/>
          </a:prstGeom>
        </p:spPr>
      </p:pic>
      <p:pic>
        <p:nvPicPr>
          <p:cNvPr id="7" name="Imagen 6" descr="Imagen que contiene planta, palma, árbol&#10;&#10;Descripción generada automáticamente">
            <a:extLst>
              <a:ext uri="{FF2B5EF4-FFF2-40B4-BE49-F238E27FC236}">
                <a16:creationId xmlns:a16="http://schemas.microsoft.com/office/drawing/2014/main" xmlns="" id="{52D85DFE-F0C9-4185-8988-9C07A0DE2CE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548640" y="1960405"/>
            <a:ext cx="3668091" cy="4401206"/>
          </a:xfrm>
          <a:prstGeom prst="rect">
            <a:avLst/>
          </a:prstGeom>
        </p:spPr>
      </p:pic>
    </p:spTree>
    <p:extLst>
      <p:ext uri="{BB962C8B-B14F-4D97-AF65-F5344CB8AC3E}">
        <p14:creationId xmlns:p14="http://schemas.microsoft.com/office/powerpoint/2010/main" xmlns="" val="326622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ext Box 1"/>
          <p:cNvSpPr txBox="1">
            <a:spLocks noChangeArrowheads="1"/>
          </p:cNvSpPr>
          <p:nvPr/>
        </p:nvSpPr>
        <p:spPr bwMode="auto">
          <a:xfrm>
            <a:off x="571409" y="791436"/>
            <a:ext cx="9526180" cy="2126576"/>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s-ES_tradnl" sz="1400" b="1" dirty="0">
                <a:latin typeface="Corbel" pitchFamily="34" charset="0"/>
                <a:cs typeface="Arial" pitchFamily="34" charset="0"/>
              </a:rPr>
              <a:t>QUERIDAS FAMILIAS                                                                                                                                                                                                 </a:t>
            </a:r>
          </a:p>
          <a:p>
            <a:pPr marL="0" marR="0" lvl="0" indent="0" algn="l" defTabSz="914400" rtl="0" eaLnBrk="1" fontAlgn="base" latinLnBrk="0" hangingPunct="1">
              <a:lnSpc>
                <a:spcPct val="100000"/>
              </a:lnSpc>
              <a:spcBef>
                <a:spcPct val="0"/>
              </a:spcBef>
              <a:spcAft>
                <a:spcPts val="1000"/>
              </a:spcAft>
              <a:buClrTx/>
              <a:buSzTx/>
              <a:buFontTx/>
              <a:buNone/>
              <a:tabLst/>
            </a:pPr>
            <a:r>
              <a:rPr lang="es-ES_tradnl" sz="1400" b="1" dirty="0">
                <a:latin typeface="Corbel" pitchFamily="34" charset="0"/>
                <a:cs typeface="Arial" pitchFamily="34" charset="0"/>
              </a:rPr>
              <a:t>S</a:t>
            </a:r>
            <a:r>
              <a:rPr lang="es-ES_tradnl" sz="1600" dirty="0">
                <a:latin typeface="Corbel" pitchFamily="34" charset="0"/>
                <a:cs typeface="Arial" pitchFamily="34" charset="0"/>
              </a:rPr>
              <a:t>abiendo que la semana santa se inicia con domingo de ramos, quisiéramos invitarnos, a vivir estos días en preparación a lo que celebraremos, este </a:t>
            </a:r>
            <a:r>
              <a:rPr lang="es-ES_tradnl" sz="1600" b="1" u="sng" dirty="0">
                <a:latin typeface="Corbel" pitchFamily="34" charset="0"/>
                <a:cs typeface="Arial" pitchFamily="34" charset="0"/>
              </a:rPr>
              <a:t>DOMINGO DE RAMOS  05 de abril.</a:t>
            </a:r>
          </a:p>
          <a:p>
            <a:pPr lvl="0" fontAlgn="base">
              <a:spcBef>
                <a:spcPct val="0"/>
              </a:spcBef>
              <a:spcAft>
                <a:spcPts val="1000"/>
              </a:spcAft>
            </a:pPr>
            <a:r>
              <a:rPr lang="es-ES_tradnl" sz="1600" dirty="0">
                <a:latin typeface="Corbel" pitchFamily="34" charset="0"/>
                <a:cs typeface="Arial" pitchFamily="34" charset="0"/>
              </a:rPr>
              <a:t>Te invitamos a ir abriendo el </a:t>
            </a:r>
            <a:r>
              <a:rPr lang="es-ES_tradnl" sz="1600" dirty="0" smtClean="0">
                <a:latin typeface="Corbel" pitchFamily="34" charset="0"/>
                <a:cs typeface="Arial" pitchFamily="34" charset="0"/>
              </a:rPr>
              <a:t>PPT, </a:t>
            </a:r>
            <a:r>
              <a:rPr lang="es-ES_tradnl" sz="1600" dirty="0">
                <a:latin typeface="Corbel" pitchFamily="34" charset="0"/>
                <a:cs typeface="Arial" pitchFamily="34" charset="0"/>
              </a:rPr>
              <a:t>de acuerdo a los días  asignados, para que juntos vayamos viviendo los momentos de esta pasión,  que no es otra que la propia.</a:t>
            </a:r>
            <a:endParaRPr kumimoji="0" lang="es-ES_tradnl" sz="1600" i="0" strike="noStrike" cap="none" normalizeH="0" baseline="0" dirty="0">
              <a:solidFill>
                <a:schemeClr val="tx1"/>
              </a:solidFill>
              <a:effectLst/>
              <a:latin typeface="Corbe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660827" y="3715998"/>
            <a:ext cx="7918398" cy="1631216"/>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scene3d>
              <a:camera prst="perspectiveFront"/>
              <a:lightRig rig="threePt" dir="t"/>
            </a:scene3d>
          </a:bodyPr>
          <a:lstStyle/>
          <a:p>
            <a:pPr marL="0" marR="0" lvl="0" indent="0" algn="l" defTabSz="914400" rtl="0" eaLnBrk="1" fontAlgn="base" latinLnBrk="0" hangingPunct="1">
              <a:lnSpc>
                <a:spcPct val="100000"/>
              </a:lnSpc>
              <a:spcBef>
                <a:spcPct val="0"/>
              </a:spcBef>
              <a:spcAft>
                <a:spcPct val="0"/>
              </a:spcAft>
              <a:buClrTx/>
              <a:buSzTx/>
              <a:buFontTx/>
              <a:buNone/>
              <a:tabLst>
                <a:tab pos="695325" algn="l"/>
              </a:tabLst>
            </a:pPr>
            <a:r>
              <a:rPr kumimoji="0" lang="es-ES" sz="1600" b="0" i="0" u="none" strike="noStrike" cap="none" normalizeH="0" baseline="0" dirty="0">
                <a:ln>
                  <a:noFill/>
                </a:ln>
                <a:solidFill>
                  <a:schemeClr val="tx1"/>
                </a:solidFill>
                <a:effectLst/>
                <a:latin typeface="Corbel" pitchFamily="34" charset="0"/>
                <a:ea typeface="Calibri" pitchFamily="34" charset="0"/>
                <a:cs typeface="Times New Roman" pitchFamily="18" charset="0"/>
              </a:rPr>
              <a:t>Como </a:t>
            </a:r>
            <a:r>
              <a:rPr kumimoji="0" lang="es-ES" sz="1600" b="0" i="0" u="none" strike="noStrike" cap="none" normalizeH="0" baseline="0" dirty="0" smtClean="0">
                <a:ln>
                  <a:noFill/>
                </a:ln>
                <a:solidFill>
                  <a:schemeClr val="tx1"/>
                </a:solidFill>
                <a:effectLst/>
                <a:latin typeface="Corbel" pitchFamily="34" charset="0"/>
                <a:ea typeface="Calibri" pitchFamily="34" charset="0"/>
                <a:cs typeface="Times New Roman" pitchFamily="18" charset="0"/>
              </a:rPr>
              <a:t>familia, </a:t>
            </a:r>
            <a:r>
              <a:rPr kumimoji="0" lang="es-ES" sz="1600" b="0" i="0" u="none" strike="noStrike" cap="none" normalizeH="0" baseline="0" dirty="0">
                <a:ln>
                  <a:noFill/>
                </a:ln>
                <a:solidFill>
                  <a:schemeClr val="tx1"/>
                </a:solidFill>
                <a:effectLst/>
                <a:latin typeface="Corbel" pitchFamily="34" charset="0"/>
                <a:ea typeface="Calibri" pitchFamily="34" charset="0"/>
                <a:cs typeface="Times New Roman" pitchFamily="18" charset="0"/>
              </a:rPr>
              <a:t>nos disponemos a Orar juntos </a:t>
            </a:r>
            <a:r>
              <a:rPr lang="es-ES" sz="1600" dirty="0">
                <a:latin typeface="Corbel" pitchFamily="34" charset="0"/>
                <a:ea typeface="Calibri" pitchFamily="34" charset="0"/>
                <a:cs typeface="Times New Roman" pitchFamily="18" charset="0"/>
              </a:rPr>
              <a:t> </a:t>
            </a:r>
            <a:r>
              <a:rPr kumimoji="0" lang="es-ES" sz="1600" b="0" i="0" u="none" strike="noStrike" cap="none" normalizeH="0" baseline="0" dirty="0">
                <a:ln>
                  <a:noFill/>
                </a:ln>
                <a:solidFill>
                  <a:schemeClr val="tx1"/>
                </a:solidFill>
                <a:effectLst/>
                <a:latin typeface="Corbel" pitchFamily="34" charset="0"/>
                <a:ea typeface="Calibri" pitchFamily="34" charset="0"/>
                <a:cs typeface="Times New Roman" pitchFamily="18" charset="0"/>
              </a:rPr>
              <a:t>y  decir:</a:t>
            </a:r>
            <a:endParaRPr kumimoji="0" lang="es-ES" sz="1600" b="0" i="0" u="none" strike="noStrike" cap="none" normalizeH="0" baseline="0" dirty="0">
              <a:ln>
                <a:noFill/>
              </a:ln>
              <a:solidFill>
                <a:schemeClr val="tx1"/>
              </a:solidFill>
              <a:effectLst/>
              <a:latin typeface="Corbe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5325" algn="l"/>
              </a:tabLst>
            </a:pPr>
            <a:r>
              <a:rPr kumimoji="0" lang="es-ES" sz="1600" b="0" i="0" u="none" strike="noStrike" cap="none" normalizeH="0" baseline="0" dirty="0">
                <a:ln>
                  <a:noFill/>
                </a:ln>
                <a:solidFill>
                  <a:schemeClr val="tx1"/>
                </a:solidFill>
                <a:effectLst/>
                <a:latin typeface="Corbel"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695325" algn="l"/>
              </a:tabLst>
            </a:pPr>
            <a:r>
              <a:rPr kumimoji="0" lang="es-ES" b="1" i="0" u="none" strike="noStrike" cap="none" normalizeH="0" baseline="0" dirty="0">
                <a:ln>
                  <a:noFill/>
                </a:ln>
                <a:solidFill>
                  <a:schemeClr val="tx1"/>
                </a:solidFill>
                <a:effectLst/>
                <a:latin typeface="Corbel" pitchFamily="34" charset="0"/>
                <a:ea typeface="Calibri" pitchFamily="34" charset="0"/>
                <a:cs typeface="Times New Roman" pitchFamily="18" charset="0"/>
              </a:rPr>
              <a:t>+ En el Nombre del Padre, del Hijo y del Espíritu Santo.                                                                                                                                                                     </a:t>
            </a:r>
          </a:p>
          <a:p>
            <a:pPr marL="0" marR="0" lvl="0" indent="0" algn="l" defTabSz="914400" rtl="0" eaLnBrk="0" fontAlgn="base" latinLnBrk="0" hangingPunct="0">
              <a:lnSpc>
                <a:spcPct val="100000"/>
              </a:lnSpc>
              <a:spcBef>
                <a:spcPct val="0"/>
              </a:spcBef>
              <a:spcAft>
                <a:spcPct val="0"/>
              </a:spcAft>
              <a:buClrTx/>
              <a:buSzTx/>
              <a:buFontTx/>
              <a:buNone/>
              <a:tabLst>
                <a:tab pos="695325" algn="l"/>
              </a:tabLst>
            </a:pPr>
            <a:endParaRPr lang="es-ES" sz="1600" dirty="0">
              <a:latin typeface="Corbe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95325" algn="l"/>
              </a:tabLst>
            </a:pPr>
            <a:r>
              <a:rPr kumimoji="0" lang="es-ES" b="1" i="0" u="none" strike="noStrike" cap="none" normalizeH="0" baseline="0" dirty="0">
                <a:ln>
                  <a:noFill/>
                </a:ln>
                <a:solidFill>
                  <a:schemeClr val="tx1"/>
                </a:solidFill>
                <a:effectLst/>
                <a:latin typeface="Corbel" pitchFamily="34" charset="0"/>
                <a:ea typeface="Calibri" pitchFamily="34" charset="0"/>
                <a:cs typeface="Times New Roman" pitchFamily="18" charset="0"/>
              </a:rPr>
              <a:t>Amén. </a:t>
            </a:r>
            <a:endParaRPr kumimoji="0" lang="es-ES" b="1" i="0" u="none" strike="noStrike" cap="none" normalizeH="0" baseline="0" dirty="0">
              <a:ln>
                <a:noFill/>
              </a:ln>
              <a:solidFill>
                <a:schemeClr val="tx1"/>
              </a:solidFill>
              <a:effectLst/>
              <a:latin typeface="Corbe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5325" algn="l"/>
              </a:tabLst>
            </a:pPr>
            <a:endParaRPr kumimoji="0" lang="es-ES" sz="1600" b="1" i="0" u="sng" strike="noStrike" cap="none" normalizeH="0" baseline="0" dirty="0">
              <a:ln>
                <a:noFill/>
              </a:ln>
              <a:solidFill>
                <a:schemeClr val="tx1"/>
              </a:solidFill>
              <a:effectLst/>
              <a:latin typeface="Corbel" pitchFamily="34" charset="0"/>
              <a:ea typeface="Calibri" pitchFamily="34" charset="0"/>
              <a:cs typeface="Times New Roman" pitchFamily="18" charset="0"/>
            </a:endParaRPr>
          </a:p>
        </p:txBody>
      </p:sp>
      <p:sp>
        <p:nvSpPr>
          <p:cNvPr id="2052" name="AutoShape 4" descr="Resultado de imagen de semana santa en analogia con la propia vi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9 CuadroTexto"/>
          <p:cNvSpPr txBox="1"/>
          <p:nvPr/>
        </p:nvSpPr>
        <p:spPr>
          <a:xfrm>
            <a:off x="8712926" y="3801291"/>
            <a:ext cx="2939143" cy="369332"/>
          </a:xfrm>
          <a:prstGeom prst="rect">
            <a:avLst/>
          </a:prstGeom>
          <a:noFill/>
        </p:spPr>
        <p:txBody>
          <a:bodyPr wrap="square" rtlCol="0">
            <a:spAutoFit/>
          </a:bodyPr>
          <a:lstStyle/>
          <a:p>
            <a:endParaRPr lang="es-ES" dirty="0"/>
          </a:p>
        </p:txBody>
      </p:sp>
      <p:pic>
        <p:nvPicPr>
          <p:cNvPr id="11" name="10 Imagen" descr="Cruz.jpg"/>
          <p:cNvPicPr>
            <a:picLocks noChangeAspect="1"/>
          </p:cNvPicPr>
          <p:nvPr/>
        </p:nvPicPr>
        <p:blipFill>
          <a:blip r:embed="rId2" cstate="print"/>
          <a:stretch>
            <a:fillRect/>
          </a:stretch>
        </p:blipFill>
        <p:spPr>
          <a:xfrm>
            <a:off x="8725380" y="3265713"/>
            <a:ext cx="1746196" cy="26386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6">
            <a:extLst>
              <a:ext uri="{FF2B5EF4-FFF2-40B4-BE49-F238E27FC236}">
                <a16:creationId xmlns:a16="http://schemas.microsoft.com/office/drawing/2014/main" xmlns=""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58D44E42-C462-4105-BC86-FE75B4E3C4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xmlns="" id="{A0789D86-586C-4A90-8A58-B1C1E422700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9644" y="258673"/>
            <a:ext cx="3106430" cy="5622496"/>
          </a:xfrm>
          <a:prstGeom prst="rect">
            <a:avLst/>
          </a:prstGeom>
        </p:spPr>
      </p:pic>
      <p:sp>
        <p:nvSpPr>
          <p:cNvPr id="3" name="Marcador de contenido 2">
            <a:extLst>
              <a:ext uri="{FF2B5EF4-FFF2-40B4-BE49-F238E27FC236}">
                <a16:creationId xmlns:a16="http://schemas.microsoft.com/office/drawing/2014/main" xmlns="" id="{72073B0B-AD16-4373-A215-335D09AE1C5F}"/>
              </a:ext>
            </a:extLst>
          </p:cNvPr>
          <p:cNvSpPr>
            <a:spLocks noGrp="1"/>
          </p:cNvSpPr>
          <p:nvPr>
            <p:ph idx="1"/>
          </p:nvPr>
        </p:nvSpPr>
        <p:spPr>
          <a:xfrm>
            <a:off x="6244046" y="1564135"/>
            <a:ext cx="5790638" cy="5112762"/>
          </a:xfrm>
        </p:spPr>
        <p:txBody>
          <a:bodyPr anchor="t">
            <a:normAutofit lnSpcReduction="10000"/>
          </a:bodyPr>
          <a:lstStyle/>
          <a:p>
            <a:pPr marL="0" indent="0">
              <a:buNone/>
            </a:pPr>
            <a:r>
              <a:rPr lang="es-MX" sz="3600" dirty="0"/>
              <a:t>Hoy haremos memoria y juntos, recordaremos lo sucedido en domingo de ramos: Un hecho muy importante en la vida de Jesús. Él va </a:t>
            </a:r>
            <a:r>
              <a:rPr lang="es-MX" sz="3600" b="1" u="sng" dirty="0">
                <a:solidFill>
                  <a:srgbClr val="C00000"/>
                </a:solidFill>
              </a:rPr>
              <a:t>camino</a:t>
            </a:r>
            <a:r>
              <a:rPr lang="es-MX" sz="3600" dirty="0"/>
              <a:t> a Jerusalén a celebrar la fiesta de Pascua, que recuerda cuando el pueblo de Israel fue liberado de la </a:t>
            </a:r>
            <a:r>
              <a:rPr lang="es-MX" sz="3600" b="1" u="sng" dirty="0">
                <a:solidFill>
                  <a:srgbClr val="C00000"/>
                </a:solidFill>
              </a:rPr>
              <a:t>esclavitud</a:t>
            </a:r>
            <a:r>
              <a:rPr lang="es-MX" sz="3600" dirty="0"/>
              <a:t> en Egipto. </a:t>
            </a:r>
            <a:endParaRPr lang="es-CL" sz="3600" dirty="0"/>
          </a:p>
        </p:txBody>
      </p:sp>
    </p:spTree>
    <p:extLst>
      <p:ext uri="{BB962C8B-B14F-4D97-AF65-F5344CB8AC3E}">
        <p14:creationId xmlns:p14="http://schemas.microsoft.com/office/powerpoint/2010/main" xmlns="" val="38637345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01040" y="522514"/>
            <a:ext cx="9879875" cy="1093334"/>
          </a:xfrm>
        </p:spPr>
        <p:txBody>
          <a:bodyPr>
            <a:noAutofit/>
          </a:bodyPr>
          <a:lstStyle/>
          <a:p>
            <a:pPr algn="l"/>
            <a:r>
              <a:rPr lang="es-ES_tradnl" sz="2400" b="1" dirty="0">
                <a:latin typeface="Corbel" pitchFamily="34" charset="0"/>
              </a:rPr>
              <a:t>¿Qué hay en mi camino, hoy…? </a:t>
            </a:r>
            <a:r>
              <a:rPr lang="es-ES_tradnl" sz="1600" dirty="0">
                <a:latin typeface="Corbel" pitchFamily="34" charset="0"/>
              </a:rPr>
              <a:t>(Que cada </a:t>
            </a:r>
            <a:r>
              <a:rPr lang="es-ES_tradnl" sz="1600" dirty="0" smtClean="0">
                <a:latin typeface="Corbel" pitchFamily="34" charset="0"/>
              </a:rPr>
              <a:t>uno/a, </a:t>
            </a:r>
            <a:r>
              <a:rPr lang="es-ES_tradnl" sz="1600" dirty="0">
                <a:latin typeface="Corbel" pitchFamily="34" charset="0"/>
              </a:rPr>
              <a:t>piense en silencio  y </a:t>
            </a:r>
            <a:r>
              <a:rPr lang="es-ES_tradnl" sz="1600" dirty="0" smtClean="0">
                <a:latin typeface="Corbel" pitchFamily="34" charset="0"/>
              </a:rPr>
              <a:t>sólo </a:t>
            </a:r>
            <a:r>
              <a:rPr lang="es-ES_tradnl" sz="1600" dirty="0">
                <a:latin typeface="Corbel" pitchFamily="34" charset="0"/>
              </a:rPr>
              <a:t>si se desea, se comparte)</a:t>
            </a:r>
            <a:r>
              <a:rPr lang="es-ES_tradnl" sz="2400" b="1" dirty="0">
                <a:latin typeface="Corbel" pitchFamily="34" charset="0"/>
              </a:rPr>
              <a:t/>
            </a:r>
            <a:br>
              <a:rPr lang="es-ES_tradnl" sz="2400" b="1" dirty="0">
                <a:latin typeface="Corbel" pitchFamily="34" charset="0"/>
              </a:rPr>
            </a:br>
            <a:r>
              <a:rPr lang="es-ES_tradnl" sz="2400" b="1" dirty="0">
                <a:latin typeface="Corbel" pitchFamily="34" charset="0"/>
              </a:rPr>
              <a:t/>
            </a:r>
            <a:br>
              <a:rPr lang="es-ES_tradnl" sz="2400" b="1" dirty="0">
                <a:latin typeface="Corbel" pitchFamily="34" charset="0"/>
              </a:rPr>
            </a:br>
            <a:r>
              <a:rPr lang="es-ES_tradnl" sz="2400" b="1" dirty="0">
                <a:latin typeface="Corbel" pitchFamily="34" charset="0"/>
              </a:rPr>
              <a:t>¿Qué amarras tengo, que ataduras reconozco en mi…?  </a:t>
            </a:r>
            <a:endParaRPr lang="es-ES" sz="2400" b="1" dirty="0">
              <a:latin typeface="Corbel" pitchFamily="34" charset="0"/>
            </a:endParaRPr>
          </a:p>
        </p:txBody>
      </p:sp>
      <p:sp>
        <p:nvSpPr>
          <p:cNvPr id="78" name="77 CuadroTexto"/>
          <p:cNvSpPr txBox="1"/>
          <p:nvPr/>
        </p:nvSpPr>
        <p:spPr>
          <a:xfrm>
            <a:off x="613954" y="1946365"/>
            <a:ext cx="10450286" cy="4124206"/>
          </a:xfrm>
          <a:prstGeom prst="rect">
            <a:avLst/>
          </a:prstGeom>
          <a:noFill/>
        </p:spPr>
        <p:txBody>
          <a:bodyPr wrap="square" rtlCol="0">
            <a:spAutoFit/>
          </a:bodyPr>
          <a:lstStyle/>
          <a:p>
            <a:pPr algn="ctr"/>
            <a:r>
              <a:rPr lang="es-ES" sz="2400" b="1" u="sng" dirty="0">
                <a:latin typeface="Corbel" pitchFamily="34" charset="0"/>
              </a:rPr>
              <a:t>ORAMOS JUNTOS DICIENDO:</a:t>
            </a:r>
          </a:p>
          <a:p>
            <a:pPr algn="ctr"/>
            <a:endParaRPr lang="es-ES" sz="2400" b="1" dirty="0">
              <a:latin typeface="Corbel" pitchFamily="34" charset="0"/>
            </a:endParaRPr>
          </a:p>
          <a:p>
            <a:pPr algn="ctr"/>
            <a:r>
              <a:rPr lang="es-ES" sz="2400" b="1" dirty="0">
                <a:latin typeface="Corbel" pitchFamily="34" charset="0"/>
              </a:rPr>
              <a:t>A ti, Señor, presento mi ilusión y mi esfuerzo;</a:t>
            </a:r>
            <a:br>
              <a:rPr lang="es-ES" sz="2400" b="1" dirty="0">
                <a:latin typeface="Corbel" pitchFamily="34" charset="0"/>
              </a:rPr>
            </a:br>
            <a:r>
              <a:rPr lang="es-ES" sz="2400" b="1" dirty="0">
                <a:latin typeface="Corbel" pitchFamily="34" charset="0"/>
              </a:rPr>
              <a:t>indícame tus caminos, Señor, enséñame tus sendas.</a:t>
            </a:r>
            <a:br>
              <a:rPr lang="es-ES" sz="2400" b="1" dirty="0">
                <a:latin typeface="Corbel" pitchFamily="34" charset="0"/>
              </a:rPr>
            </a:br>
            <a:r>
              <a:rPr lang="es-ES" sz="2400" b="1" dirty="0">
                <a:latin typeface="Corbel" pitchFamily="34" charset="0"/>
              </a:rPr>
              <a:t>Que en mi vida, se abran caminos de paz y bien, caminos de justicia y libertad.</a:t>
            </a:r>
            <a:br>
              <a:rPr lang="es-ES" sz="2400" b="1" dirty="0">
                <a:latin typeface="Corbel" pitchFamily="34" charset="0"/>
              </a:rPr>
            </a:br>
            <a:r>
              <a:rPr lang="es-ES" sz="2400" b="1" dirty="0">
                <a:latin typeface="Corbel" pitchFamily="34" charset="0"/>
              </a:rPr>
              <a:t>Que yo, abra sendas de esperanzas de igualdad y servicio.</a:t>
            </a:r>
            <a:br>
              <a:rPr lang="es-ES" sz="2400" b="1" dirty="0">
                <a:latin typeface="Corbel" pitchFamily="34" charset="0"/>
              </a:rPr>
            </a:br>
            <a:r>
              <a:rPr lang="es-ES" sz="2400" b="1" dirty="0">
                <a:latin typeface="Corbel" pitchFamily="34" charset="0"/>
              </a:rPr>
              <a:t>Ensancha mi corazón encogido y sácame de mis angustias.</a:t>
            </a:r>
          </a:p>
          <a:p>
            <a:pPr algn="ctr"/>
            <a:r>
              <a:rPr lang="es-ES" sz="2400" b="1" dirty="0">
                <a:latin typeface="Corbel" pitchFamily="34" charset="0"/>
              </a:rPr>
              <a:t>Para servir en el hermano que refleja tu rostro.</a:t>
            </a:r>
          </a:p>
          <a:p>
            <a:pPr algn="ctr"/>
            <a:r>
              <a:rPr lang="es-ES" sz="2400" b="1" dirty="0">
                <a:latin typeface="Corbel" pitchFamily="34" charset="0"/>
              </a:rPr>
              <a:t>Amén.</a:t>
            </a:r>
          </a:p>
          <a:p>
            <a:pPr algn="ctr"/>
            <a:r>
              <a:rPr lang="es-ES" sz="1400" b="1" dirty="0">
                <a:solidFill>
                  <a:srgbClr val="C00000"/>
                </a:solidFill>
                <a:latin typeface="Corbel" pitchFamily="34" charset="0"/>
              </a:rPr>
              <a:t>Nota: Para mañana viernes 03 de abril, los invitamos a armar como </a:t>
            </a:r>
            <a:r>
              <a:rPr lang="es-ES" sz="1400" b="1" dirty="0" smtClean="0">
                <a:solidFill>
                  <a:srgbClr val="C00000"/>
                </a:solidFill>
                <a:latin typeface="Corbel" pitchFamily="34" charset="0"/>
              </a:rPr>
              <a:t>familia, </a:t>
            </a:r>
            <a:r>
              <a:rPr lang="es-ES" sz="1400" b="1" dirty="0">
                <a:solidFill>
                  <a:srgbClr val="C00000"/>
                </a:solidFill>
                <a:latin typeface="Corbel" pitchFamily="34" charset="0"/>
              </a:rPr>
              <a:t>una propuesta de ramo, solo </a:t>
            </a:r>
            <a:r>
              <a:rPr lang="es-ES" sz="1400" b="1" dirty="0" smtClean="0">
                <a:solidFill>
                  <a:srgbClr val="C00000"/>
                </a:solidFill>
                <a:latin typeface="Corbel" pitchFamily="34" charset="0"/>
              </a:rPr>
              <a:t>necesitan </a:t>
            </a:r>
            <a:r>
              <a:rPr lang="es-ES" sz="1400" b="1" dirty="0">
                <a:solidFill>
                  <a:srgbClr val="C00000"/>
                </a:solidFill>
                <a:latin typeface="Corbel" pitchFamily="34" charset="0"/>
              </a:rPr>
              <a:t>hoja blanca o verde uno  o más palitos de rama , un plumón, </a:t>
            </a:r>
            <a:r>
              <a:rPr lang="es-ES" sz="1400" b="1" dirty="0" smtClean="0">
                <a:solidFill>
                  <a:srgbClr val="C00000"/>
                </a:solidFill>
                <a:latin typeface="Corbel" pitchFamily="34" charset="0"/>
              </a:rPr>
              <a:t>tijeras </a:t>
            </a:r>
            <a:r>
              <a:rPr lang="es-ES" sz="1400" b="1" dirty="0">
                <a:solidFill>
                  <a:srgbClr val="C00000"/>
                </a:solidFill>
                <a:latin typeface="Corbel" pitchFamily="34" charset="0"/>
              </a:rPr>
              <a:t>y las </a:t>
            </a:r>
            <a:r>
              <a:rPr lang="es-ES" sz="1400" b="1" dirty="0" smtClean="0">
                <a:solidFill>
                  <a:srgbClr val="C00000"/>
                </a:solidFill>
                <a:latin typeface="Corbel" pitchFamily="34" charset="0"/>
              </a:rPr>
              <a:t>ganas,  </a:t>
            </a:r>
            <a:r>
              <a:rPr lang="es-ES" sz="1400" b="1" dirty="0">
                <a:solidFill>
                  <a:srgbClr val="C00000"/>
                </a:solidFill>
                <a:latin typeface="Corbel" pitchFamily="34" charset="0"/>
              </a:rPr>
              <a:t>de recibir a Jesús el domingo.</a:t>
            </a:r>
            <a:r>
              <a:rPr lang="es-ES" dirty="0"/>
              <a:t/>
            </a:r>
            <a:br>
              <a:rPr lang="es-ES" dirty="0"/>
            </a:b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xmlns="" val="0"/>
              </a:ext>
            </a:extLst>
          </a:blip>
          <a:stretch>
            <a:fillRect/>
          </a:stretch>
        </p:blipFill>
        <p:spPr>
          <a:xfrm>
            <a:off x="602796" y="235131"/>
            <a:ext cx="9938930" cy="966652"/>
          </a:xfrm>
          <a:prstGeom prst="rect">
            <a:avLst/>
          </a:prstGeom>
        </p:spPr>
      </p:pic>
      <p:pic>
        <p:nvPicPr>
          <p:cNvPr id="6" name="8 Imagen" descr="eucaristia-simbolos-del-pan-y-del-vino-con-los-simbolos-de-la-pasion-de-jesucristo-semana-santa-cuaresma-o-ilustracion-de-color-de-vector-de-pascua-400-68236319.jpg"/>
          <p:cNvPicPr/>
          <p:nvPr/>
        </p:nvPicPr>
        <p:blipFill>
          <a:blip r:embed="rId3"/>
          <a:stretch>
            <a:fillRect/>
          </a:stretch>
        </p:blipFill>
        <p:spPr>
          <a:xfrm>
            <a:off x="1667690" y="1615441"/>
            <a:ext cx="8046721" cy="4885508"/>
          </a:xfrm>
          <a:prstGeom prst="round2DiagRect">
            <a:avLst/>
          </a:prstGeom>
          <a:ln w="228600" cap="sq" cmpd="thickThin">
            <a:solidFill>
              <a:srgbClr val="000000"/>
            </a:solidFill>
            <a:prstDash val="solid"/>
            <a:miter lim="800000"/>
          </a:ln>
          <a:effectLst>
            <a:innerShdw blurRad="76200">
              <a:srgbClr val="000000"/>
            </a:innerShdw>
          </a:effectLst>
        </p:spPr>
      </p:pic>
      <p:sp>
        <p:nvSpPr>
          <p:cNvPr id="7" name="Rectangle 3"/>
          <p:cNvSpPr>
            <a:spLocks noChangeArrowheads="1"/>
          </p:cNvSpPr>
          <p:nvPr/>
        </p:nvSpPr>
        <p:spPr bwMode="auto">
          <a:xfrm>
            <a:off x="4349932" y="2610269"/>
            <a:ext cx="5225142" cy="2221080"/>
          </a:xfrm>
          <a:prstGeom prst="rect">
            <a:avLst/>
          </a:prstGeom>
          <a:solidFill>
            <a:schemeClr val="bg1"/>
          </a:solid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smtClean="0">
                <a:ln>
                  <a:noFill/>
                </a:ln>
                <a:solidFill>
                  <a:srgbClr val="4F81BD"/>
                </a:solidFill>
                <a:effectLst/>
                <a:latin typeface="Corbel" pitchFamily="34" charset="0"/>
                <a:ea typeface="Times New Roman" pitchFamily="18" charset="0"/>
                <a:cs typeface="Times New Roman" pitchFamily="18" charset="0"/>
              </a:rPr>
              <a:t>PREPARANDO</a:t>
            </a:r>
            <a:r>
              <a:rPr kumimoji="0" lang="es-ES" sz="3200" b="1" i="0" u="none" strike="noStrike" cap="none" normalizeH="0" dirty="0" smtClean="0">
                <a:ln>
                  <a:noFill/>
                </a:ln>
                <a:solidFill>
                  <a:srgbClr val="4F81BD"/>
                </a:solidFill>
                <a:effectLst/>
                <a:latin typeface="Corbel" pitchFamily="34" charset="0"/>
                <a:ea typeface="Times New Roman" pitchFamily="18" charset="0"/>
                <a:cs typeface="Times New Roman" pitchFamily="18" charset="0"/>
              </a:rPr>
              <a:t> LA ENTRADA  A JERÚSALEN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dirty="0" smtClean="0">
                <a:ln>
                  <a:noFill/>
                </a:ln>
                <a:solidFill>
                  <a:srgbClr val="4F81BD"/>
                </a:solidFill>
                <a:effectLst/>
                <a:latin typeface="Corbel" pitchFamily="34" charset="0"/>
                <a:ea typeface="Times New Roman" pitchFamily="18" charset="0"/>
                <a:cs typeface="Times New Roman" pitchFamily="18" charset="0"/>
              </a:rPr>
              <a:t>Y </a:t>
            </a:r>
            <a:r>
              <a:rPr kumimoji="0" lang="es-ES" sz="3200" b="1" i="0" u="none" strike="noStrike" cap="none" normalizeH="0" baseline="0" dirty="0" smtClean="0">
                <a:ln>
                  <a:noFill/>
                </a:ln>
                <a:solidFill>
                  <a:srgbClr val="4F81BD"/>
                </a:solidFill>
                <a:effectLst/>
                <a:latin typeface="Corbel" pitchFamily="34" charset="0"/>
                <a:ea typeface="Times New Roman" pitchFamily="18" charset="0"/>
                <a:cs typeface="Times New Roman" pitchFamily="18" charset="0"/>
              </a:rPr>
              <a:t> A MI HOGAR</a:t>
            </a:r>
            <a:r>
              <a:rPr kumimoji="0" lang="es-ES" sz="3200" b="1" i="0" u="none" strike="noStrike" cap="none" normalizeH="0" baseline="0" dirty="0">
                <a:ln>
                  <a:noFill/>
                </a:ln>
                <a:solidFill>
                  <a:srgbClr val="4F81BD"/>
                </a:solidFill>
                <a:effectLst/>
                <a:latin typeface="Corbel" pitchFamily="34" charset="0"/>
                <a:ea typeface="Times New Roman" pitchFamily="18"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4000" b="0" i="0" u="none" strike="noStrike" cap="none" normalizeH="0" baseline="0" dirty="0">
              <a:ln>
                <a:noFill/>
              </a:ln>
              <a:solidFill>
                <a:schemeClr val="tx1"/>
              </a:solidFill>
              <a:effectLst/>
              <a:latin typeface="Arial" pitchFamily="34" charset="0"/>
              <a:cs typeface="Arial" pitchFamily="34" charset="0"/>
            </a:endParaRPr>
          </a:p>
        </p:txBody>
      </p:sp>
      <p:sp>
        <p:nvSpPr>
          <p:cNvPr id="8" name="7 CuadroTexto"/>
          <p:cNvSpPr txBox="1"/>
          <p:nvPr/>
        </p:nvSpPr>
        <p:spPr>
          <a:xfrm>
            <a:off x="7053943" y="1985554"/>
            <a:ext cx="1946366" cy="369332"/>
          </a:xfrm>
          <a:prstGeom prst="rect">
            <a:avLst/>
          </a:prstGeom>
          <a:noFill/>
        </p:spPr>
        <p:txBody>
          <a:bodyPr wrap="square" rtlCol="0">
            <a:spAutoFit/>
          </a:bodyPr>
          <a:lstStyle/>
          <a:p>
            <a:r>
              <a:rPr lang="es-ES_tradnl" b="1" dirty="0">
                <a:latin typeface="Corbel" pitchFamily="34" charset="0"/>
              </a:rPr>
              <a:t>Viernes 03 abril</a:t>
            </a:r>
            <a:endParaRPr lang="es-ES" b="1" dirty="0">
              <a:latin typeface="Corbe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2073B0B-AD16-4373-A215-335D09AE1C5F}"/>
              </a:ext>
            </a:extLst>
          </p:cNvPr>
          <p:cNvSpPr>
            <a:spLocks noGrp="1"/>
          </p:cNvSpPr>
          <p:nvPr>
            <p:ph idx="1"/>
          </p:nvPr>
        </p:nvSpPr>
        <p:spPr>
          <a:xfrm>
            <a:off x="663526" y="619030"/>
            <a:ext cx="5314543" cy="3375920"/>
          </a:xfrm>
        </p:spPr>
        <p:txBody>
          <a:bodyPr anchor="t">
            <a:noAutofit/>
          </a:bodyPr>
          <a:lstStyle/>
          <a:p>
            <a:pPr marL="0" indent="0" algn="just">
              <a:buNone/>
            </a:pPr>
            <a:r>
              <a:rPr lang="es-MX" sz="3600" dirty="0">
                <a:latin typeface="Corbel" pitchFamily="34" charset="0"/>
              </a:rPr>
              <a:t>Queridas familias, esta Pascua será muy especial para Jesús, ya que es la última que celebrará con sus amigos, sus discípulos. Jesús ha estado por mucho tiempo recorriendo todo su país, enseñando sobre Dios, sanando enfermos, perdonando los pecados, y anunciado buenas noticias a los pobres.</a:t>
            </a:r>
            <a:endParaRPr lang="es-CL" sz="3600" dirty="0">
              <a:latin typeface="Corbel" pitchFamily="34" charset="0"/>
            </a:endParaRPr>
          </a:p>
        </p:txBody>
      </p:sp>
      <p:sp>
        <p:nvSpPr>
          <p:cNvPr id="9" name="Freeform: Shape 8">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xmlns="" id="{FA1C7E0D-CE7D-4282-8A38-4500EE680354}"/>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7858" r="1"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xmlns="" val="112673199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9AC84D63-89F7-43CA-967C-010CD2929E55}"/>
              </a:ext>
            </a:extLst>
          </p:cNvPr>
          <p:cNvSpPr>
            <a:spLocks noGrp="1"/>
          </p:cNvSpPr>
          <p:nvPr>
            <p:ph idx="1"/>
          </p:nvPr>
        </p:nvSpPr>
        <p:spPr>
          <a:xfrm>
            <a:off x="561702" y="1713742"/>
            <a:ext cx="5229497" cy="3181684"/>
          </a:xfrm>
        </p:spPr>
        <p:txBody>
          <a:bodyPr anchor="t">
            <a:normAutofit/>
          </a:bodyPr>
          <a:lstStyle/>
          <a:p>
            <a:pPr marL="0" indent="0" algn="just">
              <a:buNone/>
            </a:pPr>
            <a:r>
              <a:rPr lang="es-MX" sz="3600" dirty="0">
                <a:latin typeface="Corbel" pitchFamily="34" charset="0"/>
              </a:rPr>
              <a:t>Por eso su fama creció por todo el país; muchos lo reconocieron como el mesías, el rey que Dios les había enviado para liberarlos.</a:t>
            </a:r>
            <a:endParaRPr lang="es-CL" sz="3600" dirty="0">
              <a:latin typeface="Corbel" pitchFamily="34" charset="0"/>
            </a:endParaRPr>
          </a:p>
        </p:txBody>
      </p:sp>
      <p:sp>
        <p:nvSpPr>
          <p:cNvPr id="10" name="Freeform: Shape 9">
            <a:extLst>
              <a:ext uri="{FF2B5EF4-FFF2-40B4-BE49-F238E27FC236}">
                <a16:creationId xmlns:a16="http://schemas.microsoft.com/office/drawing/2014/main" xmlns=""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xmlns="" id="{CCA0DAA6-55DC-4FCA-B0BD-68E807C498AA}"/>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8260"/>
          <a:stretch/>
        </p:blipFill>
        <p:spPr>
          <a:xfrm>
            <a:off x="6167846" y="10"/>
            <a:ext cx="6024154" cy="685799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xmlns="" val="232054530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E9E13A4-5402-4F5F-8894-F6C230369751}"/>
              </a:ext>
            </a:extLst>
          </p:cNvPr>
          <p:cNvSpPr>
            <a:spLocks noGrp="1"/>
          </p:cNvSpPr>
          <p:nvPr>
            <p:ph idx="1"/>
          </p:nvPr>
        </p:nvSpPr>
        <p:spPr>
          <a:xfrm>
            <a:off x="210353" y="285114"/>
            <a:ext cx="6258263" cy="6572886"/>
          </a:xfrm>
        </p:spPr>
        <p:txBody>
          <a:bodyPr>
            <a:normAutofit/>
          </a:bodyPr>
          <a:lstStyle/>
          <a:p>
            <a:pPr marL="0" indent="0" algn="just">
              <a:buNone/>
            </a:pPr>
            <a:r>
              <a:rPr lang="es-MX" sz="3600" dirty="0">
                <a:latin typeface="Corbel" pitchFamily="34" charset="0"/>
              </a:rPr>
              <a:t>Por eso cuando la gente se enteró de que Jesús llegaba a Jerusalén, salió a su camino con ramos en sus manos para saludarlo con alegría y todos gritaban con fuerza:</a:t>
            </a:r>
          </a:p>
          <a:p>
            <a:pPr marL="0" indent="0" algn="ctr">
              <a:buNone/>
            </a:pPr>
            <a:r>
              <a:rPr lang="es-MX" sz="3600" b="1" dirty="0">
                <a:latin typeface="Corbel" pitchFamily="34" charset="0"/>
              </a:rPr>
              <a:t> “¡Bendito el que viene en nombre del Señor! ¡Hosanna en el cielo!” </a:t>
            </a:r>
          </a:p>
          <a:p>
            <a:pPr marL="0" indent="0" algn="ctr">
              <a:buNone/>
            </a:pPr>
            <a:r>
              <a:rPr lang="es-MX" sz="3600" b="1" dirty="0">
                <a:latin typeface="Corbel" pitchFamily="34" charset="0"/>
              </a:rPr>
              <a:t>“¡Bendito sea el Dios de Israel”</a:t>
            </a:r>
            <a:endParaRPr lang="es-CL" sz="3600" b="1" dirty="0">
              <a:latin typeface="Corbel" pitchFamily="34" charset="0"/>
            </a:endParaRPr>
          </a:p>
        </p:txBody>
      </p:sp>
      <p:pic>
        <p:nvPicPr>
          <p:cNvPr id="25" name="Imagen 24">
            <a:extLst>
              <a:ext uri="{FF2B5EF4-FFF2-40B4-BE49-F238E27FC236}">
                <a16:creationId xmlns:a16="http://schemas.microsoft.com/office/drawing/2014/main" xmlns="" id="{4CE87A20-78F0-4AD6-9F0E-2D32B3CE98C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51078" y="285114"/>
            <a:ext cx="5885647" cy="6287772"/>
          </a:xfrm>
          <a:prstGeom prst="rect">
            <a:avLst/>
          </a:prstGeom>
        </p:spPr>
      </p:pic>
    </p:spTree>
    <p:extLst>
      <p:ext uri="{BB962C8B-B14F-4D97-AF65-F5344CB8AC3E}">
        <p14:creationId xmlns:p14="http://schemas.microsoft.com/office/powerpoint/2010/main" xmlns="" val="704257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58D44E42-C462-4105-BC86-FE75B4E3C4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descr="Imagen que contiene planta, palma, árbol&#10;&#10;Descripción generada automáticamente">
            <a:extLst>
              <a:ext uri="{FF2B5EF4-FFF2-40B4-BE49-F238E27FC236}">
                <a16:creationId xmlns:a16="http://schemas.microsoft.com/office/drawing/2014/main" xmlns="" id="{3C2D072B-EA4E-4C5C-B553-70124A03FA8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8628" y="-83300"/>
            <a:ext cx="5778636" cy="6941300"/>
          </a:xfrm>
          <a:prstGeom prst="rect">
            <a:avLst/>
          </a:prstGeom>
        </p:spPr>
      </p:pic>
      <p:sp>
        <p:nvSpPr>
          <p:cNvPr id="3" name="Marcador de contenido 2">
            <a:extLst>
              <a:ext uri="{FF2B5EF4-FFF2-40B4-BE49-F238E27FC236}">
                <a16:creationId xmlns:a16="http://schemas.microsoft.com/office/drawing/2014/main" xmlns="" id="{ED2C3FD0-7AAD-4DC9-B348-CE62415EA3F7}"/>
              </a:ext>
            </a:extLst>
          </p:cNvPr>
          <p:cNvSpPr>
            <a:spLocks noGrp="1"/>
          </p:cNvSpPr>
          <p:nvPr>
            <p:ph idx="1"/>
          </p:nvPr>
        </p:nvSpPr>
        <p:spPr>
          <a:xfrm>
            <a:off x="6259288" y="548640"/>
            <a:ext cx="5810792" cy="6141720"/>
          </a:xfrm>
        </p:spPr>
        <p:txBody>
          <a:bodyPr anchor="t">
            <a:normAutofit/>
          </a:bodyPr>
          <a:lstStyle/>
          <a:p>
            <a:pPr marL="0" indent="0" algn="just">
              <a:buNone/>
            </a:pPr>
            <a:r>
              <a:rPr lang="es-MX" sz="3200" dirty="0">
                <a:latin typeface="Corbel" pitchFamily="34" charset="0"/>
              </a:rPr>
              <a:t>Hoy nosotros, junto a nuestras familias, también podemos agitar los ramos para recibir a Jesús y podemos gritar “¡Bendito el que viene en nombre del Señor! ¡Hosanna en el cielo!”, “¡Bendito sea el Dios de Israel”. Si nosotros, que queremos al Señor, no lo hacemos, no lo acompañamos en esta Semana Santa, entonces ¿quién lo hará por nosotros?</a:t>
            </a:r>
            <a:endParaRPr lang="es-CL" sz="3200" dirty="0">
              <a:latin typeface="Corbel" pitchFamily="34" charset="0"/>
            </a:endParaRPr>
          </a:p>
        </p:txBody>
      </p:sp>
    </p:spTree>
    <p:extLst>
      <p:ext uri="{BB962C8B-B14F-4D97-AF65-F5344CB8AC3E}">
        <p14:creationId xmlns:p14="http://schemas.microsoft.com/office/powerpoint/2010/main" xmlns="" val="38997095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673</Words>
  <Application>Microsoft Office PowerPoint</Application>
  <PresentationFormat>Personalizado</PresentationFormat>
  <Paragraphs>51</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Diapositiva 1</vt:lpstr>
      <vt:lpstr>Diapositiva 2</vt:lpstr>
      <vt:lpstr>Diapositiva 3</vt:lpstr>
      <vt:lpstr>¿Qué hay en mi camino, hoy…? (Que cada uno/a, piense en silencio  y sólo si se desea, se comparte)  ¿Qué amarras tengo, que ataduras reconozco en mi…?  </vt:lpstr>
      <vt:lpstr>Diapositiva 5</vt:lpstr>
      <vt:lpstr>Diapositiva 6</vt:lpstr>
      <vt:lpstr>Diapositiva 7</vt:lpstr>
      <vt:lpstr>Diapositiva 8</vt:lpstr>
      <vt:lpstr>Diapositiva 9</vt:lpstr>
      <vt:lpstr>Diapositiva 10</vt:lpstr>
      <vt:lpstr>Diapositiva 11</vt:lpstr>
      <vt:lpstr>Otros ejemplos:</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Francisca Alfonso Ortega</dc:creator>
  <cp:lastModifiedBy>Usuario de Windows</cp:lastModifiedBy>
  <cp:revision>4</cp:revision>
  <dcterms:created xsi:type="dcterms:W3CDTF">2020-03-31T20:26:51Z</dcterms:created>
  <dcterms:modified xsi:type="dcterms:W3CDTF">2020-04-01T03:05:54Z</dcterms:modified>
</cp:coreProperties>
</file>