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124e5ab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124e5ab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124e5ab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124e5ab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__NmMOkND8g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970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Disfruta en el link esta linda historia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solidFill>
                  <a:schemeClr val="hlink"/>
                </a:solidFill>
                <a:hlinkClick r:id="rId3"/>
              </a:rPr>
              <a:t>https://www.youtube.com/watch?v=__NmMOkND8g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9175" y="126825"/>
            <a:ext cx="4741950" cy="37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8581450" y="29545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48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¡Reflexionemos juntos!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025975"/>
            <a:ext cx="8415300" cy="39909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AutoNum type="arabicPeriod"/>
            </a:pPr>
            <a:r>
              <a:rPr b="1" lang="e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¿Qué colores tiene el monstruo de colores?</a:t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urier New"/>
              <a:buAutoNum type="arabicPeriod"/>
            </a:pPr>
            <a:r>
              <a:rPr b="1" lang="e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¿Cuáles son las emociones del monstruo</a:t>
            </a:r>
            <a:r>
              <a:rPr b="1" lang="e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de colores?</a:t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urier New"/>
              <a:buAutoNum type="arabicPeriod"/>
            </a:pPr>
            <a:r>
              <a:rPr b="1" lang="e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Dibuja 5 frascos: Uno para la alegría, uno para la calma, uno para el enojo, uno para el miedo y uno para la tristeza.</a:t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urier New"/>
              <a:buAutoNum type="arabicPeriod"/>
            </a:pPr>
            <a:r>
              <a:rPr b="1" lang="e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Pinta cada frasco según los colores que aparecen en el cuento. </a:t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075" y="134300"/>
            <a:ext cx="2048826" cy="204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915200" y="445025"/>
            <a:ext cx="3975000" cy="25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urier New"/>
                <a:ea typeface="Courier New"/>
                <a:cs typeface="Courier New"/>
                <a:sym typeface="Courier New"/>
              </a:rPr>
              <a:t>¿Cómo te sientes?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ourier New"/>
                <a:ea typeface="Courier New"/>
                <a:cs typeface="Courier New"/>
                <a:sym typeface="Courier New"/>
              </a:rPr>
              <a:t>¡Dibuja y pinta según la emoción que sientes hoy tu propio monstruo de colores!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50" y="130825"/>
            <a:ext cx="3468700" cy="488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